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7"/>
  </p:notesMasterIdLst>
  <p:sldIdLst>
    <p:sldId id="272" r:id="rId2"/>
    <p:sldId id="259" r:id="rId3"/>
    <p:sldId id="262" r:id="rId4"/>
    <p:sldId id="286" r:id="rId5"/>
    <p:sldId id="283" r:id="rId6"/>
    <p:sldId id="284" r:id="rId7"/>
    <p:sldId id="282" r:id="rId8"/>
    <p:sldId id="281" r:id="rId9"/>
    <p:sldId id="291" r:id="rId10"/>
    <p:sldId id="287" r:id="rId11"/>
    <p:sldId id="285" r:id="rId12"/>
    <p:sldId id="292" r:id="rId13"/>
    <p:sldId id="289" r:id="rId14"/>
    <p:sldId id="290" r:id="rId15"/>
    <p:sldId id="280"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53" autoAdjust="0"/>
    <p:restoredTop sz="76464" autoAdjust="0"/>
  </p:normalViewPr>
  <p:slideViewPr>
    <p:cSldViewPr>
      <p:cViewPr varScale="1">
        <p:scale>
          <a:sx n="96" d="100"/>
          <a:sy n="96" d="100"/>
        </p:scale>
        <p:origin x="-209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FE154BB-80AB-48E6-983F-0B317F3005D9}" type="datetimeFigureOut">
              <a:rPr lang="en-US"/>
              <a:pPr>
                <a:defRPr/>
              </a:pPr>
              <a:t>2/21/14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3D14314-2477-4E80-9863-2E6F7CB97329}" type="slidenum">
              <a:rPr lang="en-US"/>
              <a:pPr>
                <a:defRPr/>
              </a:pPr>
              <a:t>‹#›</a:t>
            </a:fld>
            <a:endParaRPr lang="en-US"/>
          </a:p>
        </p:txBody>
      </p:sp>
    </p:spTree>
    <p:extLst>
      <p:ext uri="{BB962C8B-B14F-4D97-AF65-F5344CB8AC3E}">
        <p14:creationId xmlns:p14="http://schemas.microsoft.com/office/powerpoint/2010/main" val="30545340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www.gpo.gov/fdsys/pkg/USCODE-2011-title18/html/USCODE-2011-title18-partI-chap53-sec1151.htm"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F29692-A52F-4F81-8A0A-8F74496E273A}" type="slidenum">
              <a:rPr lang="en-US"/>
              <a:pPr fontAlgn="base">
                <a:spcBef>
                  <a:spcPct val="0"/>
                </a:spcBef>
                <a:spcAft>
                  <a:spcPct val="0"/>
                </a:spcAft>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3D14314-2477-4E80-9863-2E6F7CB97329}" type="slidenum">
              <a:rPr lang="en-US" smtClean="0"/>
              <a:pPr>
                <a:defRPr/>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baseline="0" dirty="0" smtClean="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6F3A77-2FD2-46C3-A7C9-A44160D8354E}" type="slidenum">
              <a:rPr lang="en-US"/>
              <a:pPr fontAlgn="base">
                <a:spcBef>
                  <a:spcPct val="0"/>
                </a:spcBef>
                <a:spcAft>
                  <a:spcPct val="0"/>
                </a:spcAft>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Other options are a written agreement between a state and tribe or a tribal certification plan.  Certain requirements for both of these options.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3D14314-2477-4E80-9863-2E6F7CB97329}" type="slidenum">
              <a:rPr lang="en-US" smtClean="0"/>
              <a:pPr>
                <a:defRPr/>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a:t>
            </a:r>
            <a:r>
              <a:rPr lang="en-US" baseline="0" dirty="0" smtClean="0"/>
              <a:t> Regions may want to note M-44/1080 exception]</a:t>
            </a:r>
            <a:endParaRPr lang="en-US" dirty="0"/>
          </a:p>
        </p:txBody>
      </p:sp>
      <p:sp>
        <p:nvSpPr>
          <p:cNvPr id="4" name="Slide Number Placeholder 3"/>
          <p:cNvSpPr>
            <a:spLocks noGrp="1"/>
          </p:cNvSpPr>
          <p:nvPr>
            <p:ph type="sldNum" sz="quarter" idx="10"/>
          </p:nvPr>
        </p:nvSpPr>
        <p:spPr/>
        <p:txBody>
          <a:bodyPr/>
          <a:lstStyle/>
          <a:p>
            <a:pPr>
              <a:defRPr/>
            </a:pPr>
            <a:fld id="{23D14314-2477-4E80-9863-2E6F7CB97329}" type="slidenum">
              <a:rPr lang="en-US" smtClean="0"/>
              <a:pPr>
                <a:defRPr/>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3D14314-2477-4E80-9863-2E6F7CB97329}" type="slidenum">
              <a:rPr lang="en-US" smtClean="0"/>
              <a:pPr>
                <a:defRPr/>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3D14314-2477-4E80-9863-2E6F7CB97329}" type="slidenum">
              <a:rPr lang="en-US" smtClean="0"/>
              <a:pPr>
                <a:defRPr/>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Region 7 Tribal Location Map.  S</a:t>
            </a:r>
            <a:r>
              <a:rPr lang="en-US" sz="1200" kern="1200" dirty="0" smtClean="0">
                <a:solidFill>
                  <a:schemeClr val="tx1"/>
                </a:solidFill>
                <a:latin typeface="+mn-lt"/>
                <a:ea typeface="+mn-ea"/>
                <a:cs typeface="+mn-cs"/>
              </a:rPr>
              <a:t>tate certifications are generally not valid in Indian country and certification mechanisms are not in place for most of Indian country (as defined at </a:t>
            </a:r>
            <a:r>
              <a:rPr lang="en-US" sz="1200" u="sng" kern="1200" dirty="0" smtClean="0">
                <a:solidFill>
                  <a:schemeClr val="tx1"/>
                </a:solidFill>
                <a:latin typeface="+mn-lt"/>
                <a:ea typeface="+mn-ea"/>
                <a:cs typeface="+mn-cs"/>
                <a:hlinkClick r:id="rId3"/>
              </a:rPr>
              <a:t>18 U.S.C. § 1151</a:t>
            </a:r>
            <a:r>
              <a:rPr lang="en-US" sz="1200" kern="1200" dirty="0" smtClean="0">
                <a:solidFill>
                  <a:schemeClr val="tx1"/>
                </a:solidFill>
                <a:latin typeface="+mn-lt"/>
                <a:ea typeface="+mn-ea"/>
                <a:cs typeface="+mn-cs"/>
              </a:rPr>
              <a:t>). Indian country includes all lands within the exterior boundaries of Indian reservations. EPA Region 7 Tribes that do not have a certification plan or agreement with a State are the Ponca, </a:t>
            </a:r>
            <a:r>
              <a:rPr lang="en-US" sz="1200" kern="1200" dirty="0" err="1" smtClean="0">
                <a:solidFill>
                  <a:schemeClr val="tx1"/>
                </a:solidFill>
                <a:latin typeface="+mn-lt"/>
                <a:ea typeface="+mn-ea"/>
                <a:cs typeface="+mn-cs"/>
              </a:rPr>
              <a:t>Meskwaki</a:t>
            </a:r>
            <a:r>
              <a:rPr lang="en-US" sz="1200" kern="1200" dirty="0" smtClean="0">
                <a:solidFill>
                  <a:schemeClr val="tx1"/>
                </a:solidFill>
                <a:latin typeface="+mn-lt"/>
                <a:ea typeface="+mn-ea"/>
                <a:cs typeface="+mn-cs"/>
              </a:rPr>
              <a:t>, Kickapoo, Sac and Fox, Iowa, Omaha, and Winnebago Tribes.  Tribes that have an approved certification plan or a certification agreement with a State (such as the Santee Sioux Tribe of Nebraska and the Prairie Band Potawatomi Nation in Region 7) will not be affected by the new Federal Plan.  Applicators in all other areas of Indian Country will be required to obtain Federal certification.  </a:t>
            </a:r>
          </a:p>
          <a:p>
            <a:endParaRPr lang="en-US" dirty="0"/>
          </a:p>
        </p:txBody>
      </p:sp>
      <p:sp>
        <p:nvSpPr>
          <p:cNvPr id="4" name="Slide Number Placeholder 3"/>
          <p:cNvSpPr>
            <a:spLocks noGrp="1"/>
          </p:cNvSpPr>
          <p:nvPr>
            <p:ph type="sldNum" sz="quarter" idx="10"/>
          </p:nvPr>
        </p:nvSpPr>
        <p:spPr/>
        <p:txBody>
          <a:bodyPr/>
          <a:lstStyle/>
          <a:p>
            <a:pPr>
              <a:defRPr/>
            </a:pPr>
            <a:fld id="{23D14314-2477-4E80-9863-2E6F7CB97329}" type="slidenum">
              <a:rPr lang="en-US" smtClean="0"/>
              <a:pPr>
                <a:defRPr/>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EPA Region 7 map showing recognized boundaries for the Omaha and Winnebago Reservations</a:t>
            </a:r>
            <a:endParaRPr lang="en-US" dirty="0"/>
          </a:p>
        </p:txBody>
      </p:sp>
      <p:sp>
        <p:nvSpPr>
          <p:cNvPr id="4" name="Slide Number Placeholder 3"/>
          <p:cNvSpPr>
            <a:spLocks noGrp="1"/>
          </p:cNvSpPr>
          <p:nvPr>
            <p:ph type="sldNum" sz="quarter" idx="10"/>
          </p:nvPr>
        </p:nvSpPr>
        <p:spPr/>
        <p:txBody>
          <a:bodyPr/>
          <a:lstStyle/>
          <a:p>
            <a:pPr>
              <a:defRPr/>
            </a:pPr>
            <a:fld id="{23D14314-2477-4E80-9863-2E6F7CB97329}" type="slidenum">
              <a:rPr lang="en-US" smtClean="0"/>
              <a:pPr>
                <a:defRPr/>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Omaha and Winnebago Map showing</a:t>
            </a:r>
            <a:r>
              <a:rPr lang="en-US" baseline="0" dirty="0" smtClean="0"/>
              <a:t> borders, sections, and roads.  </a:t>
            </a:r>
            <a:endParaRPr lang="en-US" dirty="0"/>
          </a:p>
        </p:txBody>
      </p:sp>
      <p:sp>
        <p:nvSpPr>
          <p:cNvPr id="4" name="Slide Number Placeholder 3"/>
          <p:cNvSpPr>
            <a:spLocks noGrp="1"/>
          </p:cNvSpPr>
          <p:nvPr>
            <p:ph type="sldNum" sz="quarter" idx="10"/>
          </p:nvPr>
        </p:nvSpPr>
        <p:spPr/>
        <p:txBody>
          <a:bodyPr/>
          <a:lstStyle/>
          <a:p>
            <a:pPr>
              <a:defRPr/>
            </a:pPr>
            <a:fld id="{23D14314-2477-4E80-9863-2E6F7CB97329}" type="slidenum">
              <a:rPr lang="en-US" smtClean="0"/>
              <a:pPr>
                <a:defRPr/>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正方形/長方形 189"/>
          <p:cNvSpPr/>
          <p:nvPr/>
        </p:nvSpPr>
        <p:spPr>
          <a:xfrm>
            <a:off x="-9525"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ja-JP" altLang="en-US"/>
          </a:p>
        </p:txBody>
      </p:sp>
      <p:grpSp>
        <p:nvGrpSpPr>
          <p:cNvPr id="5" name="グループ化 90"/>
          <p:cNvGrpSpPr>
            <a:grpSpLocks/>
          </p:cNvGrpSpPr>
          <p:nvPr/>
        </p:nvGrpSpPr>
        <p:grpSpPr bwMode="auto">
          <a:xfrm>
            <a:off x="4763" y="5589588"/>
            <a:ext cx="5067300" cy="1268412"/>
            <a:chOff x="16865" y="4817936"/>
            <a:chExt cx="5067302" cy="1268398"/>
          </a:xfrm>
        </p:grpSpPr>
        <p:sp>
          <p:nvSpPr>
            <p:cNvPr id="6" name="図形 91"/>
            <p:cNvSpPr>
              <a:spLocks/>
            </p:cNvSpPr>
            <p:nvPr/>
          </p:nvSpPr>
          <p:spPr bwMode="auto">
            <a:xfrm>
              <a:off x="16865" y="5459279"/>
              <a:ext cx="254000" cy="303209"/>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7" name="図形 92"/>
            <p:cNvSpPr>
              <a:spLocks/>
            </p:cNvSpPr>
            <p:nvPr/>
          </p:nvSpPr>
          <p:spPr bwMode="auto">
            <a:xfrm>
              <a:off x="16865" y="4906835"/>
              <a:ext cx="158750" cy="187323"/>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9" name="図形 93"/>
            <p:cNvSpPr>
              <a:spLocks/>
            </p:cNvSpPr>
            <p:nvPr/>
          </p:nvSpPr>
          <p:spPr bwMode="auto">
            <a:xfrm>
              <a:off x="3842742" y="5919649"/>
              <a:ext cx="317500" cy="166685"/>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0" name="図形 94"/>
            <p:cNvSpPr>
              <a:spLocks/>
            </p:cNvSpPr>
            <p:nvPr/>
          </p:nvSpPr>
          <p:spPr bwMode="auto">
            <a:xfrm>
              <a:off x="16865" y="4984621"/>
              <a:ext cx="22225" cy="68262"/>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1" name="図形 95"/>
            <p:cNvSpPr>
              <a:spLocks/>
            </p:cNvSpPr>
            <p:nvPr/>
          </p:nvSpPr>
          <p:spPr bwMode="auto">
            <a:xfrm>
              <a:off x="16865" y="5470391"/>
              <a:ext cx="158750" cy="261935"/>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2" name="図形 96"/>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3" name="図形 97"/>
            <p:cNvSpPr>
              <a:spLocks/>
            </p:cNvSpPr>
            <p:nvPr/>
          </p:nvSpPr>
          <p:spPr bwMode="auto">
            <a:xfrm>
              <a:off x="27977" y="4827461"/>
              <a:ext cx="165100" cy="79374"/>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4" name="図形 98"/>
            <p:cNvSpPr>
              <a:spLocks/>
            </p:cNvSpPr>
            <p:nvPr/>
          </p:nvSpPr>
          <p:spPr bwMode="auto">
            <a:xfrm>
              <a:off x="129577" y="4827461"/>
              <a:ext cx="187325" cy="841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5" name="図形 99"/>
            <p:cNvSpPr>
              <a:spLocks/>
            </p:cNvSpPr>
            <p:nvPr/>
          </p:nvSpPr>
          <p:spPr bwMode="auto">
            <a:xfrm>
              <a:off x="1847253" y="5308468"/>
              <a:ext cx="390525" cy="119062"/>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6" name="図形 100"/>
            <p:cNvSpPr>
              <a:spLocks/>
            </p:cNvSpPr>
            <p:nvPr/>
          </p:nvSpPr>
          <p:spPr bwMode="auto">
            <a:xfrm>
              <a:off x="1650403" y="5292593"/>
              <a:ext cx="287338" cy="150811"/>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7" name="図形 101"/>
            <p:cNvSpPr>
              <a:spLocks/>
            </p:cNvSpPr>
            <p:nvPr/>
          </p:nvSpPr>
          <p:spPr bwMode="auto">
            <a:xfrm>
              <a:off x="1161452" y="5187819"/>
              <a:ext cx="619125" cy="255585"/>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8" name="図形 102"/>
            <p:cNvSpPr>
              <a:spLocks/>
            </p:cNvSpPr>
            <p:nvPr/>
          </p:nvSpPr>
          <p:spPr bwMode="auto">
            <a:xfrm>
              <a:off x="1417041" y="5249731"/>
              <a:ext cx="293687" cy="152398"/>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9" name="図形 103"/>
            <p:cNvSpPr>
              <a:spLocks/>
            </p:cNvSpPr>
            <p:nvPr/>
          </p:nvSpPr>
          <p:spPr bwMode="auto">
            <a:xfrm>
              <a:off x="1332903" y="5246556"/>
              <a:ext cx="384175" cy="176210"/>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20" name="図形 104"/>
            <p:cNvSpPr>
              <a:spLocks/>
            </p:cNvSpPr>
            <p:nvPr/>
          </p:nvSpPr>
          <p:spPr bwMode="auto">
            <a:xfrm>
              <a:off x="1280515" y="5224332"/>
              <a:ext cx="460375" cy="209548"/>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21" name="図形 105"/>
            <p:cNvSpPr>
              <a:spLocks/>
            </p:cNvSpPr>
            <p:nvPr/>
          </p:nvSpPr>
          <p:spPr bwMode="auto">
            <a:xfrm>
              <a:off x="1242415" y="5203694"/>
              <a:ext cx="225425" cy="209548"/>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22" name="図形 106"/>
            <p:cNvSpPr>
              <a:spLocks/>
            </p:cNvSpPr>
            <p:nvPr/>
          </p:nvSpPr>
          <p:spPr bwMode="auto">
            <a:xfrm>
              <a:off x="2175866" y="4827461"/>
              <a:ext cx="204787" cy="200023"/>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23" name="図形 107"/>
            <p:cNvSpPr>
              <a:spLocks/>
            </p:cNvSpPr>
            <p:nvPr/>
          </p:nvSpPr>
          <p:spPr bwMode="auto">
            <a:xfrm>
              <a:off x="2102841" y="4827461"/>
              <a:ext cx="215900" cy="209548"/>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24" name="図形 108"/>
            <p:cNvSpPr>
              <a:spLocks/>
            </p:cNvSpPr>
            <p:nvPr/>
          </p:nvSpPr>
          <p:spPr bwMode="auto">
            <a:xfrm>
              <a:off x="1994891" y="4827461"/>
              <a:ext cx="242887" cy="21907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25" name="図形 109"/>
            <p:cNvSpPr>
              <a:spLocks/>
            </p:cNvSpPr>
            <p:nvPr/>
          </p:nvSpPr>
          <p:spPr bwMode="auto">
            <a:xfrm>
              <a:off x="1864716" y="4827461"/>
              <a:ext cx="266700" cy="239709"/>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26" name="図形 110"/>
            <p:cNvSpPr>
              <a:spLocks/>
            </p:cNvSpPr>
            <p:nvPr/>
          </p:nvSpPr>
          <p:spPr bwMode="auto">
            <a:xfrm>
              <a:off x="1609128" y="4827461"/>
              <a:ext cx="454025" cy="239709"/>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27" name="図形 111"/>
            <p:cNvSpPr>
              <a:spLocks/>
            </p:cNvSpPr>
            <p:nvPr/>
          </p:nvSpPr>
          <p:spPr bwMode="auto">
            <a:xfrm>
              <a:off x="1432916" y="4827461"/>
              <a:ext cx="420687" cy="255584"/>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28" name="図形 112"/>
            <p:cNvSpPr>
              <a:spLocks/>
            </p:cNvSpPr>
            <p:nvPr/>
          </p:nvSpPr>
          <p:spPr bwMode="auto">
            <a:xfrm>
              <a:off x="1359891" y="4827461"/>
              <a:ext cx="363537" cy="261934"/>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29" name="図形 113"/>
            <p:cNvSpPr>
              <a:spLocks/>
            </p:cNvSpPr>
            <p:nvPr/>
          </p:nvSpPr>
          <p:spPr bwMode="auto">
            <a:xfrm>
              <a:off x="985240" y="4827461"/>
              <a:ext cx="668337" cy="674680"/>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30" name="図形 114"/>
            <p:cNvSpPr>
              <a:spLocks/>
            </p:cNvSpPr>
            <p:nvPr/>
          </p:nvSpPr>
          <p:spPr bwMode="auto">
            <a:xfrm>
              <a:off x="662977" y="5146544"/>
              <a:ext cx="884238" cy="360359"/>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31" name="図形 115"/>
            <p:cNvSpPr>
              <a:spLocks/>
            </p:cNvSpPr>
            <p:nvPr/>
          </p:nvSpPr>
          <p:spPr bwMode="auto">
            <a:xfrm>
              <a:off x="577252" y="5135432"/>
              <a:ext cx="749300" cy="366708"/>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32" name="図形 116"/>
            <p:cNvSpPr>
              <a:spLocks/>
            </p:cNvSpPr>
            <p:nvPr/>
          </p:nvSpPr>
          <p:spPr bwMode="auto">
            <a:xfrm>
              <a:off x="770927" y="4827461"/>
              <a:ext cx="782638" cy="638168"/>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33" name="図形 117"/>
            <p:cNvSpPr>
              <a:spLocks/>
            </p:cNvSpPr>
            <p:nvPr/>
          </p:nvSpPr>
          <p:spPr bwMode="auto">
            <a:xfrm>
              <a:off x="1139227" y="4827461"/>
              <a:ext cx="328613" cy="319083"/>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34" name="図形 118"/>
            <p:cNvSpPr>
              <a:spLocks/>
            </p:cNvSpPr>
            <p:nvPr/>
          </p:nvSpPr>
          <p:spPr bwMode="auto">
            <a:xfrm>
              <a:off x="470890" y="4889372"/>
              <a:ext cx="242887" cy="261935"/>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35" name="図形 119"/>
            <p:cNvSpPr>
              <a:spLocks/>
            </p:cNvSpPr>
            <p:nvPr/>
          </p:nvSpPr>
          <p:spPr bwMode="auto">
            <a:xfrm>
              <a:off x="618527" y="4911597"/>
              <a:ext cx="276225" cy="223836"/>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36" name="図形 120"/>
            <p:cNvSpPr>
              <a:spLocks/>
            </p:cNvSpPr>
            <p:nvPr/>
          </p:nvSpPr>
          <p:spPr bwMode="auto">
            <a:xfrm>
              <a:off x="537565" y="4886197"/>
              <a:ext cx="442912" cy="223836"/>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37" name="図形 121"/>
            <p:cNvSpPr>
              <a:spLocks/>
            </p:cNvSpPr>
            <p:nvPr/>
          </p:nvSpPr>
          <p:spPr bwMode="auto">
            <a:xfrm>
              <a:off x="680440" y="4886197"/>
              <a:ext cx="11112" cy="1588"/>
            </a:xfrm>
            <a:custGeom>
              <a:avLst/>
              <a:gdLst/>
              <a:ahLst/>
              <a:cxnLst>
                <a:cxn ang="0">
                  <a:pos x="0" y="0"/>
                </a:cxn>
                <a:cxn ang="0">
                  <a:pos x="7" y="0"/>
                </a:cxn>
                <a:cxn ang="0">
                  <a:pos x="0" y="0"/>
                </a:cxn>
              </a:cxnLst>
              <a:rect l="0" t="0" r="0" b="0"/>
              <a:pathLst>
                <a:path w="7">
                  <a:moveTo>
                    <a:pt x="0" y="0"/>
                  </a:moveTo>
                  <a:lnTo>
                    <a:pt x="7"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38" name="図形 122"/>
            <p:cNvSpPr>
              <a:spLocks/>
            </p:cNvSpPr>
            <p:nvPr/>
          </p:nvSpPr>
          <p:spPr bwMode="auto">
            <a:xfrm>
              <a:off x="628052" y="4827461"/>
              <a:ext cx="103188" cy="47624"/>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39" name="図形 123"/>
            <p:cNvSpPr>
              <a:spLocks/>
            </p:cNvSpPr>
            <p:nvPr/>
          </p:nvSpPr>
          <p:spPr bwMode="auto">
            <a:xfrm>
              <a:off x="709015" y="4827461"/>
              <a:ext cx="90487" cy="47624"/>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40" name="図形 124"/>
            <p:cNvSpPr>
              <a:spLocks/>
            </p:cNvSpPr>
            <p:nvPr/>
          </p:nvSpPr>
          <p:spPr bwMode="auto">
            <a:xfrm>
              <a:off x="153390" y="5187819"/>
              <a:ext cx="617537" cy="277810"/>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41" name="図形 125"/>
            <p:cNvSpPr>
              <a:spLocks/>
            </p:cNvSpPr>
            <p:nvPr/>
          </p:nvSpPr>
          <p:spPr bwMode="auto">
            <a:xfrm>
              <a:off x="232765" y="4827461"/>
              <a:ext cx="1127125" cy="674680"/>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42" name="図形 126"/>
            <p:cNvSpPr>
              <a:spLocks/>
            </p:cNvSpPr>
            <p:nvPr/>
          </p:nvSpPr>
          <p:spPr bwMode="auto">
            <a:xfrm>
              <a:off x="391515" y="5710101"/>
              <a:ext cx="720725" cy="314322"/>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43" name="図形 127"/>
            <p:cNvSpPr>
              <a:spLocks/>
            </p:cNvSpPr>
            <p:nvPr/>
          </p:nvSpPr>
          <p:spPr bwMode="auto">
            <a:xfrm>
              <a:off x="969365" y="5486266"/>
              <a:ext cx="311150" cy="21907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44" name="図形 128"/>
            <p:cNvSpPr>
              <a:spLocks/>
            </p:cNvSpPr>
            <p:nvPr/>
          </p:nvSpPr>
          <p:spPr bwMode="auto">
            <a:xfrm>
              <a:off x="210540" y="5486266"/>
              <a:ext cx="904875" cy="520694"/>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45" name="図形 129"/>
            <p:cNvSpPr>
              <a:spLocks/>
            </p:cNvSpPr>
            <p:nvPr/>
          </p:nvSpPr>
          <p:spPr bwMode="auto">
            <a:xfrm>
              <a:off x="16865" y="5767251"/>
              <a:ext cx="22225" cy="1587"/>
            </a:xfrm>
            <a:custGeom>
              <a:avLst/>
              <a:gdLst/>
              <a:ahLst/>
              <a:cxnLst>
                <a:cxn ang="0">
                  <a:pos x="0" y="0"/>
                </a:cxn>
                <a:cxn ang="0">
                  <a:pos x="15" y="0"/>
                </a:cxn>
                <a:cxn ang="0">
                  <a:pos x="0" y="0"/>
                </a:cxn>
              </a:cxnLst>
              <a:rect l="0" t="0" r="0" b="0"/>
              <a:pathLst>
                <a:path w="15">
                  <a:moveTo>
                    <a:pt x="0" y="0"/>
                  </a:moveTo>
                  <a:lnTo>
                    <a:pt x="15"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46" name="図形 130"/>
            <p:cNvSpPr>
              <a:spLocks/>
            </p:cNvSpPr>
            <p:nvPr/>
          </p:nvSpPr>
          <p:spPr bwMode="auto">
            <a:xfrm>
              <a:off x="62902" y="5486266"/>
              <a:ext cx="447675" cy="276222"/>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47" name="図形 131"/>
            <p:cNvSpPr>
              <a:spLocks/>
            </p:cNvSpPr>
            <p:nvPr/>
          </p:nvSpPr>
          <p:spPr bwMode="auto">
            <a:xfrm>
              <a:off x="367702" y="5522778"/>
              <a:ext cx="227013" cy="187323"/>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48" name="図形 132"/>
            <p:cNvSpPr>
              <a:spLocks/>
            </p:cNvSpPr>
            <p:nvPr/>
          </p:nvSpPr>
          <p:spPr bwMode="auto">
            <a:xfrm>
              <a:off x="83540" y="5459279"/>
              <a:ext cx="942975" cy="307972"/>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49" name="図形 133"/>
            <p:cNvSpPr>
              <a:spLocks/>
            </p:cNvSpPr>
            <p:nvPr/>
          </p:nvSpPr>
          <p:spPr bwMode="auto">
            <a:xfrm>
              <a:off x="89890" y="5746613"/>
              <a:ext cx="965200" cy="319084"/>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50" name="図形 134"/>
            <p:cNvSpPr>
              <a:spLocks/>
            </p:cNvSpPr>
            <p:nvPr/>
          </p:nvSpPr>
          <p:spPr bwMode="auto">
            <a:xfrm>
              <a:off x="839190" y="5757726"/>
              <a:ext cx="236537" cy="198435"/>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51" name="図形 135"/>
            <p:cNvSpPr>
              <a:spLocks/>
            </p:cNvSpPr>
            <p:nvPr/>
          </p:nvSpPr>
          <p:spPr bwMode="auto">
            <a:xfrm>
              <a:off x="702665" y="5778362"/>
              <a:ext cx="352425" cy="203198"/>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52" name="図形 136"/>
            <p:cNvSpPr>
              <a:spLocks/>
            </p:cNvSpPr>
            <p:nvPr/>
          </p:nvSpPr>
          <p:spPr bwMode="auto">
            <a:xfrm>
              <a:off x="561377" y="5762488"/>
              <a:ext cx="514350" cy="255585"/>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53" name="図形 137"/>
            <p:cNvSpPr>
              <a:spLocks/>
            </p:cNvSpPr>
            <p:nvPr/>
          </p:nvSpPr>
          <p:spPr bwMode="auto">
            <a:xfrm>
              <a:off x="794740" y="5810112"/>
              <a:ext cx="338137" cy="177798"/>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54" name="図形 138"/>
            <p:cNvSpPr>
              <a:spLocks/>
            </p:cNvSpPr>
            <p:nvPr/>
          </p:nvSpPr>
          <p:spPr bwMode="auto">
            <a:xfrm>
              <a:off x="901102" y="5767251"/>
              <a:ext cx="265113" cy="198435"/>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55" name="図形 139"/>
            <p:cNvSpPr>
              <a:spLocks/>
            </p:cNvSpPr>
            <p:nvPr/>
          </p:nvSpPr>
          <p:spPr bwMode="auto">
            <a:xfrm>
              <a:off x="940790" y="5746613"/>
              <a:ext cx="306387" cy="209548"/>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56" name="図形 140"/>
            <p:cNvSpPr>
              <a:spLocks/>
            </p:cNvSpPr>
            <p:nvPr/>
          </p:nvSpPr>
          <p:spPr bwMode="auto">
            <a:xfrm>
              <a:off x="985240" y="5522778"/>
              <a:ext cx="517525" cy="406396"/>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57" name="図形 141"/>
            <p:cNvSpPr>
              <a:spLocks/>
            </p:cNvSpPr>
            <p:nvPr/>
          </p:nvSpPr>
          <p:spPr bwMode="auto">
            <a:xfrm>
              <a:off x="1036040" y="5710101"/>
              <a:ext cx="312737" cy="214310"/>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58" name="図形 142"/>
            <p:cNvSpPr>
              <a:spLocks/>
            </p:cNvSpPr>
            <p:nvPr/>
          </p:nvSpPr>
          <p:spPr bwMode="auto">
            <a:xfrm>
              <a:off x="1099540" y="5527540"/>
              <a:ext cx="454025" cy="380996"/>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59" name="図形 143"/>
            <p:cNvSpPr>
              <a:spLocks/>
            </p:cNvSpPr>
            <p:nvPr/>
          </p:nvSpPr>
          <p:spPr bwMode="auto">
            <a:xfrm>
              <a:off x="1166215" y="5506903"/>
              <a:ext cx="487362" cy="401633"/>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60" name="図形 144"/>
            <p:cNvSpPr>
              <a:spLocks/>
            </p:cNvSpPr>
            <p:nvPr/>
          </p:nvSpPr>
          <p:spPr bwMode="auto">
            <a:xfrm>
              <a:off x="1247177" y="5511665"/>
              <a:ext cx="533400" cy="396871"/>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61" name="図形 145"/>
            <p:cNvSpPr>
              <a:spLocks/>
            </p:cNvSpPr>
            <p:nvPr/>
          </p:nvSpPr>
          <p:spPr bwMode="auto">
            <a:xfrm>
              <a:off x="1547216" y="5919649"/>
              <a:ext cx="6350" cy="1587"/>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62" name="図形 146"/>
            <p:cNvSpPr>
              <a:spLocks/>
            </p:cNvSpPr>
            <p:nvPr/>
          </p:nvSpPr>
          <p:spPr bwMode="auto">
            <a:xfrm>
              <a:off x="1309091" y="5502140"/>
              <a:ext cx="641350" cy="417508"/>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63" name="図形 147"/>
            <p:cNvSpPr>
              <a:spLocks/>
            </p:cNvSpPr>
            <p:nvPr/>
          </p:nvSpPr>
          <p:spPr bwMode="auto">
            <a:xfrm>
              <a:off x="1031277" y="5135432"/>
              <a:ext cx="1144588" cy="773103"/>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64" name="図形 148"/>
            <p:cNvSpPr>
              <a:spLocks/>
            </p:cNvSpPr>
            <p:nvPr/>
          </p:nvSpPr>
          <p:spPr bwMode="auto">
            <a:xfrm>
              <a:off x="1871066" y="5459279"/>
              <a:ext cx="430212" cy="220660"/>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65" name="図形 149"/>
            <p:cNvSpPr>
              <a:spLocks/>
            </p:cNvSpPr>
            <p:nvPr/>
          </p:nvSpPr>
          <p:spPr bwMode="auto">
            <a:xfrm>
              <a:off x="2080616" y="5470391"/>
              <a:ext cx="288925" cy="19843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66" name="図形 150"/>
            <p:cNvSpPr>
              <a:spLocks/>
            </p:cNvSpPr>
            <p:nvPr/>
          </p:nvSpPr>
          <p:spPr bwMode="auto">
            <a:xfrm>
              <a:off x="1439266" y="5705338"/>
              <a:ext cx="471487" cy="198436"/>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67" name="図形 151"/>
            <p:cNvSpPr>
              <a:spLocks/>
            </p:cNvSpPr>
            <p:nvPr/>
          </p:nvSpPr>
          <p:spPr bwMode="auto">
            <a:xfrm>
              <a:off x="1694853" y="5443404"/>
              <a:ext cx="754063" cy="444495"/>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68" name="図形 152"/>
            <p:cNvSpPr>
              <a:spLocks/>
            </p:cNvSpPr>
            <p:nvPr/>
          </p:nvSpPr>
          <p:spPr bwMode="auto">
            <a:xfrm>
              <a:off x="1785341" y="5689463"/>
              <a:ext cx="385762" cy="19843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69" name="図形 153"/>
            <p:cNvSpPr>
              <a:spLocks/>
            </p:cNvSpPr>
            <p:nvPr/>
          </p:nvSpPr>
          <p:spPr bwMode="auto">
            <a:xfrm>
              <a:off x="1904403" y="5459279"/>
              <a:ext cx="815975" cy="423857"/>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70" name="図形 154"/>
            <p:cNvSpPr>
              <a:spLocks/>
            </p:cNvSpPr>
            <p:nvPr/>
          </p:nvSpPr>
          <p:spPr bwMode="auto">
            <a:xfrm>
              <a:off x="1723428" y="5302118"/>
              <a:ext cx="1082675" cy="387346"/>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71" name="図形 155"/>
            <p:cNvSpPr>
              <a:spLocks/>
            </p:cNvSpPr>
            <p:nvPr/>
          </p:nvSpPr>
          <p:spPr bwMode="auto">
            <a:xfrm>
              <a:off x="1961553" y="5313231"/>
              <a:ext cx="350838" cy="114299"/>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72" name="図形 156"/>
            <p:cNvSpPr>
              <a:spLocks/>
            </p:cNvSpPr>
            <p:nvPr/>
          </p:nvSpPr>
          <p:spPr bwMode="auto">
            <a:xfrm>
              <a:off x="2753716" y="5443404"/>
              <a:ext cx="409575" cy="277809"/>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73" name="図形 157"/>
            <p:cNvSpPr>
              <a:spLocks/>
            </p:cNvSpPr>
            <p:nvPr/>
          </p:nvSpPr>
          <p:spPr bwMode="auto">
            <a:xfrm>
              <a:off x="3893542" y="5360855"/>
              <a:ext cx="322262" cy="269872"/>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74" name="図形 158"/>
            <p:cNvSpPr>
              <a:spLocks/>
            </p:cNvSpPr>
            <p:nvPr/>
          </p:nvSpPr>
          <p:spPr bwMode="auto">
            <a:xfrm>
              <a:off x="3671291" y="5329105"/>
              <a:ext cx="477837" cy="328608"/>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75" name="図形 159"/>
            <p:cNvSpPr>
              <a:spLocks/>
            </p:cNvSpPr>
            <p:nvPr/>
          </p:nvSpPr>
          <p:spPr bwMode="auto">
            <a:xfrm>
              <a:off x="3622078" y="5365617"/>
              <a:ext cx="322263" cy="292097"/>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76" name="図形 160"/>
            <p:cNvSpPr>
              <a:spLocks/>
            </p:cNvSpPr>
            <p:nvPr/>
          </p:nvSpPr>
          <p:spPr bwMode="auto">
            <a:xfrm>
              <a:off x="3196628" y="5344980"/>
              <a:ext cx="555625" cy="334958"/>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77" name="図形 161"/>
            <p:cNvSpPr>
              <a:spLocks/>
            </p:cNvSpPr>
            <p:nvPr/>
          </p:nvSpPr>
          <p:spPr bwMode="auto">
            <a:xfrm>
              <a:off x="3048991" y="5908536"/>
              <a:ext cx="4762" cy="11113"/>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78" name="図形 162"/>
            <p:cNvSpPr>
              <a:spLocks/>
            </p:cNvSpPr>
            <p:nvPr/>
          </p:nvSpPr>
          <p:spPr bwMode="auto">
            <a:xfrm>
              <a:off x="16865" y="6065697"/>
              <a:ext cx="90487" cy="2063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79" name="図形 163"/>
            <p:cNvSpPr>
              <a:spLocks/>
            </p:cNvSpPr>
            <p:nvPr/>
          </p:nvSpPr>
          <p:spPr bwMode="auto">
            <a:xfrm>
              <a:off x="3110903" y="5402130"/>
              <a:ext cx="260350" cy="280984"/>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80" name="図形 164"/>
            <p:cNvSpPr>
              <a:spLocks/>
            </p:cNvSpPr>
            <p:nvPr/>
          </p:nvSpPr>
          <p:spPr bwMode="auto">
            <a:xfrm>
              <a:off x="16865" y="6029185"/>
              <a:ext cx="493712" cy="57149"/>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grpSp>
      <p:sp>
        <p:nvSpPr>
          <p:cNvPr id="81" name="図形 9"/>
          <p:cNvSpPr>
            <a:spLocks/>
          </p:cNvSpPr>
          <p:nvPr/>
        </p:nvSpPr>
        <p:spPr bwMode="auto">
          <a:xfrm>
            <a:off x="3929063" y="0"/>
            <a:ext cx="5214937" cy="3382963"/>
          </a:xfrm>
          <a:custGeom>
            <a:avLst/>
            <a:gdLst/>
            <a:ahLst/>
            <a:cxnLst>
              <a:cxn ang="0">
                <a:pos x="3574" y="25"/>
              </a:cxn>
              <a:cxn ang="0">
                <a:pos x="3628" y="83"/>
              </a:cxn>
              <a:cxn ang="0">
                <a:pos x="3611" y="121"/>
              </a:cxn>
              <a:cxn ang="0">
                <a:pos x="3278" y="166"/>
              </a:cxn>
              <a:cxn ang="0">
                <a:pos x="2987" y="220"/>
              </a:cxn>
              <a:cxn ang="0">
                <a:pos x="2896" y="274"/>
              </a:cxn>
              <a:cxn ang="0">
                <a:pos x="2887" y="320"/>
              </a:cxn>
              <a:cxn ang="0">
                <a:pos x="2987" y="374"/>
              </a:cxn>
              <a:cxn ang="0">
                <a:pos x="3407" y="403"/>
              </a:cxn>
              <a:cxn ang="0">
                <a:pos x="3732" y="399"/>
              </a:cxn>
              <a:cxn ang="0">
                <a:pos x="3607" y="2391"/>
              </a:cxn>
              <a:cxn ang="0">
                <a:pos x="3199" y="2262"/>
              </a:cxn>
              <a:cxn ang="0">
                <a:pos x="3041" y="2159"/>
              </a:cxn>
              <a:cxn ang="0">
                <a:pos x="2991" y="2050"/>
              </a:cxn>
              <a:cxn ang="0">
                <a:pos x="3000" y="1992"/>
              </a:cxn>
              <a:cxn ang="0">
                <a:pos x="3054" y="1905"/>
              </a:cxn>
              <a:cxn ang="0">
                <a:pos x="3158" y="1826"/>
              </a:cxn>
              <a:cxn ang="0">
                <a:pos x="3183" y="1768"/>
              </a:cxn>
              <a:cxn ang="0">
                <a:pos x="3158" y="1684"/>
              </a:cxn>
              <a:cxn ang="0">
                <a:pos x="3099" y="1576"/>
              </a:cxn>
              <a:cxn ang="0">
                <a:pos x="2950" y="1497"/>
              </a:cxn>
              <a:cxn ang="0">
                <a:pos x="2779" y="1439"/>
              </a:cxn>
              <a:cxn ang="0">
                <a:pos x="2679" y="1364"/>
              </a:cxn>
              <a:cxn ang="0">
                <a:pos x="2654" y="1281"/>
              </a:cxn>
              <a:cxn ang="0">
                <a:pos x="2667" y="1194"/>
              </a:cxn>
              <a:cxn ang="0">
                <a:pos x="2600" y="1106"/>
              </a:cxn>
              <a:cxn ang="0">
                <a:pos x="2459" y="1077"/>
              </a:cxn>
              <a:cxn ang="0">
                <a:pos x="2005" y="1119"/>
              </a:cxn>
              <a:cxn ang="0">
                <a:pos x="1835" y="1102"/>
              </a:cxn>
              <a:cxn ang="0">
                <a:pos x="1743" y="1052"/>
              </a:cxn>
              <a:cxn ang="0">
                <a:pos x="1689" y="957"/>
              </a:cxn>
              <a:cxn ang="0">
                <a:pos x="1697" y="840"/>
              </a:cxn>
              <a:cxn ang="0">
                <a:pos x="1689" y="736"/>
              </a:cxn>
              <a:cxn ang="0">
                <a:pos x="1627" y="690"/>
              </a:cxn>
              <a:cxn ang="0">
                <a:pos x="1544" y="690"/>
              </a:cxn>
              <a:cxn ang="0">
                <a:pos x="1460" y="665"/>
              </a:cxn>
              <a:cxn ang="0">
                <a:pos x="1423" y="620"/>
              </a:cxn>
              <a:cxn ang="0">
                <a:pos x="1323" y="607"/>
              </a:cxn>
              <a:cxn ang="0">
                <a:pos x="1281" y="624"/>
              </a:cxn>
              <a:cxn ang="0">
                <a:pos x="1161" y="599"/>
              </a:cxn>
              <a:cxn ang="0">
                <a:pos x="1003" y="553"/>
              </a:cxn>
              <a:cxn ang="0">
                <a:pos x="928" y="578"/>
              </a:cxn>
              <a:cxn ang="0">
                <a:pos x="865" y="653"/>
              </a:cxn>
              <a:cxn ang="0">
                <a:pos x="845" y="724"/>
              </a:cxn>
              <a:cxn ang="0">
                <a:pos x="853" y="844"/>
              </a:cxn>
              <a:cxn ang="0">
                <a:pos x="803" y="936"/>
              </a:cxn>
              <a:cxn ang="0">
                <a:pos x="608" y="1027"/>
              </a:cxn>
              <a:cxn ang="0">
                <a:pos x="458" y="1048"/>
              </a:cxn>
              <a:cxn ang="0">
                <a:pos x="325" y="982"/>
              </a:cxn>
              <a:cxn ang="0">
                <a:pos x="233" y="786"/>
              </a:cxn>
              <a:cxn ang="0">
                <a:pos x="229" y="674"/>
              </a:cxn>
              <a:cxn ang="0">
                <a:pos x="287" y="570"/>
              </a:cxn>
              <a:cxn ang="0">
                <a:pos x="316" y="487"/>
              </a:cxn>
              <a:cxn ang="0">
                <a:pos x="246" y="441"/>
              </a:cxn>
              <a:cxn ang="0">
                <a:pos x="146" y="370"/>
              </a:cxn>
              <a:cxn ang="0">
                <a:pos x="104" y="287"/>
              </a:cxn>
              <a:cxn ang="0">
                <a:pos x="133" y="208"/>
              </a:cxn>
              <a:cxn ang="0">
                <a:pos x="162" y="154"/>
              </a:cxn>
              <a:cxn ang="0">
                <a:pos x="133" y="112"/>
              </a:cxn>
              <a:cxn ang="0">
                <a:pos x="42" y="83"/>
              </a:cxn>
              <a:cxn ang="0">
                <a:pos x="0" y="29"/>
              </a:cxn>
              <a:cxn ang="0">
                <a:pos x="179" y="0"/>
              </a:cxn>
            </a:cxnLst>
            <a:rect l="0" t="0" r="0" b="0"/>
            <a:pathLst>
              <a:path w="3732" h="2421">
                <a:moveTo>
                  <a:pt x="179" y="0"/>
                </a:moveTo>
                <a:lnTo>
                  <a:pt x="3553" y="4"/>
                </a:lnTo>
                <a:lnTo>
                  <a:pt x="3574" y="25"/>
                </a:lnTo>
                <a:lnTo>
                  <a:pt x="3599" y="37"/>
                </a:lnTo>
                <a:lnTo>
                  <a:pt x="3624" y="58"/>
                </a:lnTo>
                <a:lnTo>
                  <a:pt x="3628" y="83"/>
                </a:lnTo>
                <a:lnTo>
                  <a:pt x="3628" y="96"/>
                </a:lnTo>
                <a:lnTo>
                  <a:pt x="3624" y="108"/>
                </a:lnTo>
                <a:lnTo>
                  <a:pt x="3611" y="121"/>
                </a:lnTo>
                <a:lnTo>
                  <a:pt x="3594" y="125"/>
                </a:lnTo>
                <a:lnTo>
                  <a:pt x="3528" y="150"/>
                </a:lnTo>
                <a:lnTo>
                  <a:pt x="3278" y="166"/>
                </a:lnTo>
                <a:lnTo>
                  <a:pt x="3099" y="191"/>
                </a:lnTo>
                <a:lnTo>
                  <a:pt x="3029" y="204"/>
                </a:lnTo>
                <a:lnTo>
                  <a:pt x="2987" y="220"/>
                </a:lnTo>
                <a:lnTo>
                  <a:pt x="2975" y="225"/>
                </a:lnTo>
                <a:lnTo>
                  <a:pt x="2933" y="245"/>
                </a:lnTo>
                <a:lnTo>
                  <a:pt x="2896" y="274"/>
                </a:lnTo>
                <a:lnTo>
                  <a:pt x="2887" y="291"/>
                </a:lnTo>
                <a:lnTo>
                  <a:pt x="2879" y="316"/>
                </a:lnTo>
                <a:lnTo>
                  <a:pt x="2887" y="320"/>
                </a:lnTo>
                <a:lnTo>
                  <a:pt x="2916" y="345"/>
                </a:lnTo>
                <a:lnTo>
                  <a:pt x="2945" y="362"/>
                </a:lnTo>
                <a:lnTo>
                  <a:pt x="2987" y="374"/>
                </a:lnTo>
                <a:lnTo>
                  <a:pt x="3045" y="387"/>
                </a:lnTo>
                <a:lnTo>
                  <a:pt x="3116" y="391"/>
                </a:lnTo>
                <a:lnTo>
                  <a:pt x="3407" y="403"/>
                </a:lnTo>
                <a:lnTo>
                  <a:pt x="3624" y="403"/>
                </a:lnTo>
                <a:lnTo>
                  <a:pt x="3694" y="403"/>
                </a:lnTo>
                <a:lnTo>
                  <a:pt x="3732" y="399"/>
                </a:lnTo>
                <a:lnTo>
                  <a:pt x="3732" y="1410"/>
                </a:lnTo>
                <a:lnTo>
                  <a:pt x="3732" y="2421"/>
                </a:lnTo>
                <a:lnTo>
                  <a:pt x="3607" y="2391"/>
                </a:lnTo>
                <a:lnTo>
                  <a:pt x="3482" y="2362"/>
                </a:lnTo>
                <a:lnTo>
                  <a:pt x="3336" y="2321"/>
                </a:lnTo>
                <a:lnTo>
                  <a:pt x="3199" y="2262"/>
                </a:lnTo>
                <a:lnTo>
                  <a:pt x="3137" y="2229"/>
                </a:lnTo>
                <a:lnTo>
                  <a:pt x="3087" y="2196"/>
                </a:lnTo>
                <a:lnTo>
                  <a:pt x="3041" y="2159"/>
                </a:lnTo>
                <a:lnTo>
                  <a:pt x="3012" y="2117"/>
                </a:lnTo>
                <a:lnTo>
                  <a:pt x="2991" y="2071"/>
                </a:lnTo>
                <a:lnTo>
                  <a:pt x="2991" y="2050"/>
                </a:lnTo>
                <a:lnTo>
                  <a:pt x="2991" y="2030"/>
                </a:lnTo>
                <a:lnTo>
                  <a:pt x="2991" y="2017"/>
                </a:lnTo>
                <a:lnTo>
                  <a:pt x="3000" y="1992"/>
                </a:lnTo>
                <a:lnTo>
                  <a:pt x="3004" y="1967"/>
                </a:lnTo>
                <a:lnTo>
                  <a:pt x="3020" y="1938"/>
                </a:lnTo>
                <a:lnTo>
                  <a:pt x="3054" y="1905"/>
                </a:lnTo>
                <a:lnTo>
                  <a:pt x="3095" y="1867"/>
                </a:lnTo>
                <a:lnTo>
                  <a:pt x="3149" y="1838"/>
                </a:lnTo>
                <a:lnTo>
                  <a:pt x="3158" y="1826"/>
                </a:lnTo>
                <a:lnTo>
                  <a:pt x="3178" y="1801"/>
                </a:lnTo>
                <a:lnTo>
                  <a:pt x="3183" y="1784"/>
                </a:lnTo>
                <a:lnTo>
                  <a:pt x="3183" y="1768"/>
                </a:lnTo>
                <a:lnTo>
                  <a:pt x="3183" y="1743"/>
                </a:lnTo>
                <a:lnTo>
                  <a:pt x="3170" y="1713"/>
                </a:lnTo>
                <a:lnTo>
                  <a:pt x="3158" y="1684"/>
                </a:lnTo>
                <a:lnTo>
                  <a:pt x="3149" y="1655"/>
                </a:lnTo>
                <a:lnTo>
                  <a:pt x="3124" y="1614"/>
                </a:lnTo>
                <a:lnTo>
                  <a:pt x="3099" y="1576"/>
                </a:lnTo>
                <a:lnTo>
                  <a:pt x="3062" y="1539"/>
                </a:lnTo>
                <a:lnTo>
                  <a:pt x="3012" y="1518"/>
                </a:lnTo>
                <a:lnTo>
                  <a:pt x="2950" y="1497"/>
                </a:lnTo>
                <a:lnTo>
                  <a:pt x="2896" y="1489"/>
                </a:lnTo>
                <a:lnTo>
                  <a:pt x="2837" y="1468"/>
                </a:lnTo>
                <a:lnTo>
                  <a:pt x="2779" y="1439"/>
                </a:lnTo>
                <a:lnTo>
                  <a:pt x="2721" y="1406"/>
                </a:lnTo>
                <a:lnTo>
                  <a:pt x="2696" y="1385"/>
                </a:lnTo>
                <a:lnTo>
                  <a:pt x="2679" y="1364"/>
                </a:lnTo>
                <a:lnTo>
                  <a:pt x="2667" y="1339"/>
                </a:lnTo>
                <a:lnTo>
                  <a:pt x="2654" y="1310"/>
                </a:lnTo>
                <a:lnTo>
                  <a:pt x="2654" y="1281"/>
                </a:lnTo>
                <a:lnTo>
                  <a:pt x="2667" y="1244"/>
                </a:lnTo>
                <a:lnTo>
                  <a:pt x="2667" y="1219"/>
                </a:lnTo>
                <a:lnTo>
                  <a:pt x="2667" y="1194"/>
                </a:lnTo>
                <a:lnTo>
                  <a:pt x="2654" y="1160"/>
                </a:lnTo>
                <a:lnTo>
                  <a:pt x="2638" y="1131"/>
                </a:lnTo>
                <a:lnTo>
                  <a:pt x="2600" y="1106"/>
                </a:lnTo>
                <a:lnTo>
                  <a:pt x="2554" y="1090"/>
                </a:lnTo>
                <a:lnTo>
                  <a:pt x="2480" y="1081"/>
                </a:lnTo>
                <a:lnTo>
                  <a:pt x="2459" y="1077"/>
                </a:lnTo>
                <a:lnTo>
                  <a:pt x="2380" y="1077"/>
                </a:lnTo>
                <a:lnTo>
                  <a:pt x="2230" y="1090"/>
                </a:lnTo>
                <a:lnTo>
                  <a:pt x="2005" y="1119"/>
                </a:lnTo>
                <a:lnTo>
                  <a:pt x="1947" y="1119"/>
                </a:lnTo>
                <a:lnTo>
                  <a:pt x="1893" y="1110"/>
                </a:lnTo>
                <a:lnTo>
                  <a:pt x="1835" y="1102"/>
                </a:lnTo>
                <a:lnTo>
                  <a:pt x="1797" y="1090"/>
                </a:lnTo>
                <a:lnTo>
                  <a:pt x="1768" y="1069"/>
                </a:lnTo>
                <a:lnTo>
                  <a:pt x="1743" y="1052"/>
                </a:lnTo>
                <a:lnTo>
                  <a:pt x="1718" y="1023"/>
                </a:lnTo>
                <a:lnTo>
                  <a:pt x="1702" y="994"/>
                </a:lnTo>
                <a:lnTo>
                  <a:pt x="1689" y="957"/>
                </a:lnTo>
                <a:lnTo>
                  <a:pt x="1685" y="915"/>
                </a:lnTo>
                <a:lnTo>
                  <a:pt x="1689" y="869"/>
                </a:lnTo>
                <a:lnTo>
                  <a:pt x="1697" y="840"/>
                </a:lnTo>
                <a:lnTo>
                  <a:pt x="1702" y="803"/>
                </a:lnTo>
                <a:lnTo>
                  <a:pt x="1697" y="774"/>
                </a:lnTo>
                <a:lnTo>
                  <a:pt x="1689" y="736"/>
                </a:lnTo>
                <a:lnTo>
                  <a:pt x="1668" y="707"/>
                </a:lnTo>
                <a:lnTo>
                  <a:pt x="1648" y="695"/>
                </a:lnTo>
                <a:lnTo>
                  <a:pt x="1627" y="690"/>
                </a:lnTo>
                <a:lnTo>
                  <a:pt x="1593" y="690"/>
                </a:lnTo>
                <a:lnTo>
                  <a:pt x="1560" y="690"/>
                </a:lnTo>
                <a:lnTo>
                  <a:pt x="1544" y="690"/>
                </a:lnTo>
                <a:lnTo>
                  <a:pt x="1502" y="682"/>
                </a:lnTo>
                <a:lnTo>
                  <a:pt x="1481" y="678"/>
                </a:lnTo>
                <a:lnTo>
                  <a:pt x="1460" y="665"/>
                </a:lnTo>
                <a:lnTo>
                  <a:pt x="1448" y="649"/>
                </a:lnTo>
                <a:lnTo>
                  <a:pt x="1435" y="624"/>
                </a:lnTo>
                <a:lnTo>
                  <a:pt x="1423" y="620"/>
                </a:lnTo>
                <a:lnTo>
                  <a:pt x="1385" y="607"/>
                </a:lnTo>
                <a:lnTo>
                  <a:pt x="1344" y="599"/>
                </a:lnTo>
                <a:lnTo>
                  <a:pt x="1323" y="607"/>
                </a:lnTo>
                <a:lnTo>
                  <a:pt x="1298" y="611"/>
                </a:lnTo>
                <a:lnTo>
                  <a:pt x="1294" y="620"/>
                </a:lnTo>
                <a:lnTo>
                  <a:pt x="1281" y="624"/>
                </a:lnTo>
                <a:lnTo>
                  <a:pt x="1252" y="632"/>
                </a:lnTo>
                <a:lnTo>
                  <a:pt x="1190" y="620"/>
                </a:lnTo>
                <a:lnTo>
                  <a:pt x="1161" y="599"/>
                </a:lnTo>
                <a:lnTo>
                  <a:pt x="1090" y="566"/>
                </a:lnTo>
                <a:lnTo>
                  <a:pt x="1044" y="553"/>
                </a:lnTo>
                <a:lnTo>
                  <a:pt x="1003" y="553"/>
                </a:lnTo>
                <a:lnTo>
                  <a:pt x="961" y="557"/>
                </a:lnTo>
                <a:lnTo>
                  <a:pt x="940" y="566"/>
                </a:lnTo>
                <a:lnTo>
                  <a:pt x="928" y="578"/>
                </a:lnTo>
                <a:lnTo>
                  <a:pt x="911" y="595"/>
                </a:lnTo>
                <a:lnTo>
                  <a:pt x="878" y="632"/>
                </a:lnTo>
                <a:lnTo>
                  <a:pt x="865" y="653"/>
                </a:lnTo>
                <a:lnTo>
                  <a:pt x="845" y="678"/>
                </a:lnTo>
                <a:lnTo>
                  <a:pt x="840" y="703"/>
                </a:lnTo>
                <a:lnTo>
                  <a:pt x="845" y="724"/>
                </a:lnTo>
                <a:lnTo>
                  <a:pt x="853" y="749"/>
                </a:lnTo>
                <a:lnTo>
                  <a:pt x="853" y="811"/>
                </a:lnTo>
                <a:lnTo>
                  <a:pt x="853" y="844"/>
                </a:lnTo>
                <a:lnTo>
                  <a:pt x="840" y="882"/>
                </a:lnTo>
                <a:lnTo>
                  <a:pt x="828" y="911"/>
                </a:lnTo>
                <a:lnTo>
                  <a:pt x="803" y="936"/>
                </a:lnTo>
                <a:lnTo>
                  <a:pt x="728" y="982"/>
                </a:lnTo>
                <a:lnTo>
                  <a:pt x="649" y="1019"/>
                </a:lnTo>
                <a:lnTo>
                  <a:pt x="608" y="1027"/>
                </a:lnTo>
                <a:lnTo>
                  <a:pt x="562" y="1040"/>
                </a:lnTo>
                <a:lnTo>
                  <a:pt x="508" y="1048"/>
                </a:lnTo>
                <a:lnTo>
                  <a:pt x="458" y="1048"/>
                </a:lnTo>
                <a:lnTo>
                  <a:pt x="412" y="1036"/>
                </a:lnTo>
                <a:lnTo>
                  <a:pt x="366" y="1011"/>
                </a:lnTo>
                <a:lnTo>
                  <a:pt x="325" y="982"/>
                </a:lnTo>
                <a:lnTo>
                  <a:pt x="287" y="936"/>
                </a:lnTo>
                <a:lnTo>
                  <a:pt x="258" y="869"/>
                </a:lnTo>
                <a:lnTo>
                  <a:pt x="233" y="786"/>
                </a:lnTo>
                <a:lnTo>
                  <a:pt x="229" y="761"/>
                </a:lnTo>
                <a:lnTo>
                  <a:pt x="221" y="707"/>
                </a:lnTo>
                <a:lnTo>
                  <a:pt x="229" y="674"/>
                </a:lnTo>
                <a:lnTo>
                  <a:pt x="241" y="636"/>
                </a:lnTo>
                <a:lnTo>
                  <a:pt x="258" y="599"/>
                </a:lnTo>
                <a:lnTo>
                  <a:pt x="287" y="570"/>
                </a:lnTo>
                <a:lnTo>
                  <a:pt x="300" y="553"/>
                </a:lnTo>
                <a:lnTo>
                  <a:pt x="316" y="512"/>
                </a:lnTo>
                <a:lnTo>
                  <a:pt x="316" y="487"/>
                </a:lnTo>
                <a:lnTo>
                  <a:pt x="304" y="470"/>
                </a:lnTo>
                <a:lnTo>
                  <a:pt x="287" y="453"/>
                </a:lnTo>
                <a:lnTo>
                  <a:pt x="246" y="441"/>
                </a:lnTo>
                <a:lnTo>
                  <a:pt x="208" y="416"/>
                </a:lnTo>
                <a:lnTo>
                  <a:pt x="179" y="403"/>
                </a:lnTo>
                <a:lnTo>
                  <a:pt x="146" y="370"/>
                </a:lnTo>
                <a:lnTo>
                  <a:pt x="117" y="333"/>
                </a:lnTo>
                <a:lnTo>
                  <a:pt x="108" y="308"/>
                </a:lnTo>
                <a:lnTo>
                  <a:pt x="104" y="287"/>
                </a:lnTo>
                <a:lnTo>
                  <a:pt x="108" y="262"/>
                </a:lnTo>
                <a:lnTo>
                  <a:pt x="117" y="233"/>
                </a:lnTo>
                <a:lnTo>
                  <a:pt x="133" y="208"/>
                </a:lnTo>
                <a:lnTo>
                  <a:pt x="158" y="179"/>
                </a:lnTo>
                <a:lnTo>
                  <a:pt x="162" y="166"/>
                </a:lnTo>
                <a:lnTo>
                  <a:pt x="162" y="154"/>
                </a:lnTo>
                <a:lnTo>
                  <a:pt x="158" y="141"/>
                </a:lnTo>
                <a:lnTo>
                  <a:pt x="150" y="125"/>
                </a:lnTo>
                <a:lnTo>
                  <a:pt x="133" y="112"/>
                </a:lnTo>
                <a:lnTo>
                  <a:pt x="104" y="100"/>
                </a:lnTo>
                <a:lnTo>
                  <a:pt x="54" y="96"/>
                </a:lnTo>
                <a:lnTo>
                  <a:pt x="42" y="83"/>
                </a:lnTo>
                <a:lnTo>
                  <a:pt x="13" y="58"/>
                </a:lnTo>
                <a:lnTo>
                  <a:pt x="8" y="46"/>
                </a:lnTo>
                <a:lnTo>
                  <a:pt x="0" y="29"/>
                </a:lnTo>
                <a:lnTo>
                  <a:pt x="13" y="17"/>
                </a:lnTo>
                <a:lnTo>
                  <a:pt x="33" y="4"/>
                </a:lnTo>
                <a:lnTo>
                  <a:pt x="179" y="0"/>
                </a:lnTo>
                <a:close/>
              </a:path>
            </a:pathLst>
          </a:custGeom>
          <a:solidFill>
            <a:srgbClr val="FFFFFF">
              <a:alpha val="2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grpSp>
        <p:nvGrpSpPr>
          <p:cNvPr id="82" name="グループ化 12"/>
          <p:cNvGrpSpPr>
            <a:grpSpLocks/>
          </p:cNvGrpSpPr>
          <p:nvPr/>
        </p:nvGrpSpPr>
        <p:grpSpPr bwMode="auto">
          <a:xfrm>
            <a:off x="4000500" y="0"/>
            <a:ext cx="5143500" cy="2000250"/>
            <a:chOff x="2168" y="0"/>
            <a:chExt cx="3576" cy="1384"/>
          </a:xfrm>
        </p:grpSpPr>
        <p:sp>
          <p:nvSpPr>
            <p:cNvPr id="83" name="図形 13"/>
            <p:cNvSpPr>
              <a:spLocks/>
            </p:cNvSpPr>
            <p:nvPr/>
          </p:nvSpPr>
          <p:spPr bwMode="auto">
            <a:xfrm>
              <a:off x="5420" y="1043"/>
              <a:ext cx="324" cy="270"/>
            </a:xfrm>
            <a:custGeom>
              <a:avLst/>
              <a:gdLst/>
              <a:ahLst/>
              <a:cxnLst>
                <a:cxn ang="0">
                  <a:pos x="12" y="112"/>
                </a:cxn>
                <a:cxn ang="0">
                  <a:pos x="0" y="124"/>
                </a:cxn>
                <a:cxn ang="0">
                  <a:pos x="0" y="148"/>
                </a:cxn>
                <a:cxn ang="0">
                  <a:pos x="0" y="152"/>
                </a:cxn>
                <a:cxn ang="0">
                  <a:pos x="4" y="164"/>
                </a:cxn>
                <a:cxn ang="0">
                  <a:pos x="16" y="176"/>
                </a:cxn>
                <a:cxn ang="0">
                  <a:pos x="52" y="200"/>
                </a:cxn>
                <a:cxn ang="0">
                  <a:pos x="104" y="224"/>
                </a:cxn>
                <a:cxn ang="0">
                  <a:pos x="156" y="244"/>
                </a:cxn>
                <a:cxn ang="0">
                  <a:pos x="260" y="260"/>
                </a:cxn>
                <a:cxn ang="0">
                  <a:pos x="308" y="268"/>
                </a:cxn>
                <a:cxn ang="0">
                  <a:pos x="324" y="272"/>
                </a:cxn>
                <a:cxn ang="0">
                  <a:pos x="324" y="268"/>
                </a:cxn>
                <a:cxn ang="0">
                  <a:pos x="308" y="268"/>
                </a:cxn>
                <a:cxn ang="0">
                  <a:pos x="264" y="256"/>
                </a:cxn>
                <a:cxn ang="0">
                  <a:pos x="164" y="236"/>
                </a:cxn>
                <a:cxn ang="0">
                  <a:pos x="108" y="220"/>
                </a:cxn>
                <a:cxn ang="0">
                  <a:pos x="60" y="200"/>
                </a:cxn>
                <a:cxn ang="0">
                  <a:pos x="24" y="176"/>
                </a:cxn>
                <a:cxn ang="0">
                  <a:pos x="12" y="164"/>
                </a:cxn>
                <a:cxn ang="0">
                  <a:pos x="0" y="148"/>
                </a:cxn>
                <a:cxn ang="0">
                  <a:pos x="4" y="124"/>
                </a:cxn>
                <a:cxn ang="0">
                  <a:pos x="16" y="112"/>
                </a:cxn>
                <a:cxn ang="0">
                  <a:pos x="36" y="92"/>
                </a:cxn>
                <a:cxn ang="0">
                  <a:pos x="64" y="76"/>
                </a:cxn>
                <a:cxn ang="0">
                  <a:pos x="140" y="44"/>
                </a:cxn>
                <a:cxn ang="0">
                  <a:pos x="228" y="20"/>
                </a:cxn>
                <a:cxn ang="0">
                  <a:pos x="324" y="0"/>
                </a:cxn>
                <a:cxn ang="0">
                  <a:pos x="236" y="12"/>
                </a:cxn>
                <a:cxn ang="0">
                  <a:pos x="140" y="36"/>
                </a:cxn>
                <a:cxn ang="0">
                  <a:pos x="64" y="76"/>
                </a:cxn>
                <a:cxn ang="0">
                  <a:pos x="36" y="92"/>
                </a:cxn>
                <a:cxn ang="0">
                  <a:pos x="16" y="112"/>
                </a:cxn>
              </a:cxnLst>
              <a:rect l="0" t="0" r="0" b="0"/>
              <a:pathLst>
                <a:path w="324" h="272">
                  <a:moveTo>
                    <a:pt x="12" y="112"/>
                  </a:moveTo>
                  <a:lnTo>
                    <a:pt x="0" y="124"/>
                  </a:lnTo>
                  <a:lnTo>
                    <a:pt x="0" y="148"/>
                  </a:lnTo>
                  <a:lnTo>
                    <a:pt x="0" y="152"/>
                  </a:lnTo>
                  <a:lnTo>
                    <a:pt x="4" y="164"/>
                  </a:lnTo>
                  <a:lnTo>
                    <a:pt x="16" y="176"/>
                  </a:lnTo>
                  <a:lnTo>
                    <a:pt x="52" y="200"/>
                  </a:lnTo>
                  <a:lnTo>
                    <a:pt x="104" y="224"/>
                  </a:lnTo>
                  <a:lnTo>
                    <a:pt x="156" y="244"/>
                  </a:lnTo>
                  <a:lnTo>
                    <a:pt x="260" y="260"/>
                  </a:lnTo>
                  <a:lnTo>
                    <a:pt x="308" y="268"/>
                  </a:lnTo>
                  <a:lnTo>
                    <a:pt x="324" y="272"/>
                  </a:lnTo>
                  <a:lnTo>
                    <a:pt x="324" y="268"/>
                  </a:lnTo>
                  <a:lnTo>
                    <a:pt x="308" y="268"/>
                  </a:lnTo>
                  <a:lnTo>
                    <a:pt x="264" y="256"/>
                  </a:lnTo>
                  <a:lnTo>
                    <a:pt x="164" y="236"/>
                  </a:lnTo>
                  <a:lnTo>
                    <a:pt x="108" y="220"/>
                  </a:lnTo>
                  <a:lnTo>
                    <a:pt x="60" y="200"/>
                  </a:lnTo>
                  <a:lnTo>
                    <a:pt x="24" y="176"/>
                  </a:lnTo>
                  <a:lnTo>
                    <a:pt x="12" y="164"/>
                  </a:lnTo>
                  <a:lnTo>
                    <a:pt x="0" y="148"/>
                  </a:lnTo>
                  <a:lnTo>
                    <a:pt x="4" y="124"/>
                  </a:lnTo>
                  <a:lnTo>
                    <a:pt x="16" y="112"/>
                  </a:lnTo>
                  <a:lnTo>
                    <a:pt x="36" y="92"/>
                  </a:lnTo>
                  <a:lnTo>
                    <a:pt x="64" y="76"/>
                  </a:lnTo>
                  <a:lnTo>
                    <a:pt x="140" y="44"/>
                  </a:lnTo>
                  <a:lnTo>
                    <a:pt x="228" y="20"/>
                  </a:lnTo>
                  <a:lnTo>
                    <a:pt x="324" y="0"/>
                  </a:lnTo>
                  <a:lnTo>
                    <a:pt x="236" y="12"/>
                  </a:lnTo>
                  <a:lnTo>
                    <a:pt x="140" y="36"/>
                  </a:lnTo>
                  <a:lnTo>
                    <a:pt x="64" y="76"/>
                  </a:lnTo>
                  <a:lnTo>
                    <a:pt x="36" y="92"/>
                  </a:lnTo>
                  <a:lnTo>
                    <a:pt x="16" y="112"/>
                  </a:lnTo>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84" name="図形 14"/>
            <p:cNvSpPr>
              <a:spLocks/>
            </p:cNvSpPr>
            <p:nvPr/>
          </p:nvSpPr>
          <p:spPr bwMode="auto">
            <a:xfrm>
              <a:off x="2328" y="0"/>
              <a:ext cx="296" cy="24"/>
            </a:xfrm>
            <a:custGeom>
              <a:avLst/>
              <a:gdLst/>
              <a:ahLst/>
              <a:cxnLst>
                <a:cxn ang="0">
                  <a:pos x="56" y="8"/>
                </a:cxn>
                <a:cxn ang="0">
                  <a:pos x="124" y="12"/>
                </a:cxn>
                <a:cxn ang="0">
                  <a:pos x="124" y="8"/>
                </a:cxn>
                <a:cxn ang="0">
                  <a:pos x="184" y="12"/>
                </a:cxn>
                <a:cxn ang="0">
                  <a:pos x="296" y="24"/>
                </a:cxn>
                <a:cxn ang="0">
                  <a:pos x="256" y="20"/>
                </a:cxn>
                <a:cxn ang="0">
                  <a:pos x="160" y="0"/>
                </a:cxn>
                <a:cxn ang="0">
                  <a:pos x="136" y="0"/>
                </a:cxn>
                <a:cxn ang="0">
                  <a:pos x="164" y="8"/>
                </a:cxn>
                <a:cxn ang="0">
                  <a:pos x="104" y="0"/>
                </a:cxn>
                <a:cxn ang="0">
                  <a:pos x="72" y="0"/>
                </a:cxn>
                <a:cxn ang="0">
                  <a:pos x="100" y="8"/>
                </a:cxn>
                <a:cxn ang="0">
                  <a:pos x="60" y="0"/>
                </a:cxn>
                <a:cxn ang="0">
                  <a:pos x="0" y="0"/>
                </a:cxn>
                <a:cxn ang="0">
                  <a:pos x="56" y="8"/>
                </a:cxn>
              </a:cxnLst>
              <a:rect l="0" t="0" r="0" b="0"/>
              <a:pathLst>
                <a:path w="296" h="24">
                  <a:moveTo>
                    <a:pt x="56" y="8"/>
                  </a:moveTo>
                  <a:lnTo>
                    <a:pt x="124" y="12"/>
                  </a:lnTo>
                  <a:lnTo>
                    <a:pt x="124" y="8"/>
                  </a:lnTo>
                  <a:lnTo>
                    <a:pt x="184" y="12"/>
                  </a:lnTo>
                  <a:lnTo>
                    <a:pt x="296" y="24"/>
                  </a:lnTo>
                  <a:lnTo>
                    <a:pt x="256" y="20"/>
                  </a:lnTo>
                  <a:lnTo>
                    <a:pt x="160" y="0"/>
                  </a:lnTo>
                  <a:lnTo>
                    <a:pt x="136" y="0"/>
                  </a:lnTo>
                  <a:lnTo>
                    <a:pt x="164" y="8"/>
                  </a:lnTo>
                  <a:lnTo>
                    <a:pt x="104" y="0"/>
                  </a:lnTo>
                  <a:lnTo>
                    <a:pt x="72" y="0"/>
                  </a:lnTo>
                  <a:lnTo>
                    <a:pt x="100" y="8"/>
                  </a:lnTo>
                  <a:lnTo>
                    <a:pt x="60" y="0"/>
                  </a:lnTo>
                  <a:lnTo>
                    <a:pt x="0" y="0"/>
                  </a:lnTo>
                  <a:lnTo>
                    <a:pt x="5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85" name="図形 15"/>
            <p:cNvSpPr>
              <a:spLocks/>
            </p:cNvSpPr>
            <p:nvPr/>
          </p:nvSpPr>
          <p:spPr bwMode="auto">
            <a:xfrm>
              <a:off x="2884" y="0"/>
              <a:ext cx="352" cy="168"/>
            </a:xfrm>
            <a:custGeom>
              <a:avLst/>
              <a:gdLst/>
              <a:ahLst/>
              <a:cxnLst>
                <a:cxn ang="0">
                  <a:pos x="176" y="132"/>
                </a:cxn>
                <a:cxn ang="0">
                  <a:pos x="316" y="164"/>
                </a:cxn>
                <a:cxn ang="0">
                  <a:pos x="316" y="156"/>
                </a:cxn>
                <a:cxn ang="0">
                  <a:pos x="352" y="168"/>
                </a:cxn>
                <a:cxn ang="0">
                  <a:pos x="352" y="164"/>
                </a:cxn>
                <a:cxn ang="0">
                  <a:pos x="312" y="152"/>
                </a:cxn>
                <a:cxn ang="0">
                  <a:pos x="220" y="128"/>
                </a:cxn>
                <a:cxn ang="0">
                  <a:pos x="172" y="108"/>
                </a:cxn>
                <a:cxn ang="0">
                  <a:pos x="128" y="84"/>
                </a:cxn>
                <a:cxn ang="0">
                  <a:pos x="92" y="56"/>
                </a:cxn>
                <a:cxn ang="0">
                  <a:pos x="80" y="36"/>
                </a:cxn>
                <a:cxn ang="0">
                  <a:pos x="76" y="20"/>
                </a:cxn>
                <a:cxn ang="0">
                  <a:pos x="80" y="0"/>
                </a:cxn>
                <a:cxn ang="0">
                  <a:pos x="76" y="0"/>
                </a:cxn>
                <a:cxn ang="0">
                  <a:pos x="68" y="20"/>
                </a:cxn>
                <a:cxn ang="0">
                  <a:pos x="80" y="44"/>
                </a:cxn>
                <a:cxn ang="0">
                  <a:pos x="92" y="60"/>
                </a:cxn>
                <a:cxn ang="0">
                  <a:pos x="128" y="92"/>
                </a:cxn>
                <a:cxn ang="0">
                  <a:pos x="176" y="120"/>
                </a:cxn>
                <a:cxn ang="0">
                  <a:pos x="236" y="140"/>
                </a:cxn>
                <a:cxn ang="0">
                  <a:pos x="176" y="128"/>
                </a:cxn>
                <a:cxn ang="0">
                  <a:pos x="104" y="104"/>
                </a:cxn>
                <a:cxn ang="0">
                  <a:pos x="52" y="84"/>
                </a:cxn>
                <a:cxn ang="0">
                  <a:pos x="20" y="60"/>
                </a:cxn>
                <a:cxn ang="0">
                  <a:pos x="8" y="44"/>
                </a:cxn>
                <a:cxn ang="0">
                  <a:pos x="0" y="24"/>
                </a:cxn>
                <a:cxn ang="0">
                  <a:pos x="8" y="20"/>
                </a:cxn>
                <a:cxn ang="0">
                  <a:pos x="12" y="0"/>
                </a:cxn>
                <a:cxn ang="0">
                  <a:pos x="8" y="0"/>
                </a:cxn>
                <a:cxn ang="0">
                  <a:pos x="0" y="12"/>
                </a:cxn>
                <a:cxn ang="0">
                  <a:pos x="0" y="24"/>
                </a:cxn>
                <a:cxn ang="0">
                  <a:pos x="0" y="44"/>
                </a:cxn>
                <a:cxn ang="0">
                  <a:pos x="12" y="60"/>
                </a:cxn>
                <a:cxn ang="0">
                  <a:pos x="52" y="84"/>
                </a:cxn>
                <a:cxn ang="0">
                  <a:pos x="100" y="108"/>
                </a:cxn>
                <a:cxn ang="0">
                  <a:pos x="176" y="132"/>
                </a:cxn>
              </a:cxnLst>
              <a:rect l="0" t="0" r="0" b="0"/>
              <a:pathLst>
                <a:path w="352" h="168">
                  <a:moveTo>
                    <a:pt x="176" y="132"/>
                  </a:moveTo>
                  <a:lnTo>
                    <a:pt x="316" y="164"/>
                  </a:lnTo>
                  <a:lnTo>
                    <a:pt x="316" y="156"/>
                  </a:lnTo>
                  <a:lnTo>
                    <a:pt x="352" y="168"/>
                  </a:lnTo>
                  <a:lnTo>
                    <a:pt x="352" y="164"/>
                  </a:lnTo>
                  <a:lnTo>
                    <a:pt x="312" y="152"/>
                  </a:lnTo>
                  <a:lnTo>
                    <a:pt x="220" y="128"/>
                  </a:lnTo>
                  <a:lnTo>
                    <a:pt x="172" y="108"/>
                  </a:lnTo>
                  <a:lnTo>
                    <a:pt x="128" y="84"/>
                  </a:lnTo>
                  <a:lnTo>
                    <a:pt x="92" y="56"/>
                  </a:lnTo>
                  <a:lnTo>
                    <a:pt x="80" y="36"/>
                  </a:lnTo>
                  <a:lnTo>
                    <a:pt x="76" y="20"/>
                  </a:lnTo>
                  <a:lnTo>
                    <a:pt x="80" y="0"/>
                  </a:lnTo>
                  <a:lnTo>
                    <a:pt x="76" y="0"/>
                  </a:lnTo>
                  <a:lnTo>
                    <a:pt x="68" y="20"/>
                  </a:lnTo>
                  <a:lnTo>
                    <a:pt x="80" y="44"/>
                  </a:lnTo>
                  <a:lnTo>
                    <a:pt x="92" y="60"/>
                  </a:lnTo>
                  <a:lnTo>
                    <a:pt x="128" y="92"/>
                  </a:lnTo>
                  <a:lnTo>
                    <a:pt x="176" y="120"/>
                  </a:lnTo>
                  <a:lnTo>
                    <a:pt x="236" y="140"/>
                  </a:lnTo>
                  <a:lnTo>
                    <a:pt x="176" y="128"/>
                  </a:lnTo>
                  <a:lnTo>
                    <a:pt x="104" y="104"/>
                  </a:lnTo>
                  <a:lnTo>
                    <a:pt x="52" y="84"/>
                  </a:lnTo>
                  <a:lnTo>
                    <a:pt x="20" y="60"/>
                  </a:lnTo>
                  <a:lnTo>
                    <a:pt x="8" y="44"/>
                  </a:lnTo>
                  <a:lnTo>
                    <a:pt x="0" y="24"/>
                  </a:lnTo>
                  <a:lnTo>
                    <a:pt x="8" y="20"/>
                  </a:lnTo>
                  <a:lnTo>
                    <a:pt x="12" y="0"/>
                  </a:lnTo>
                  <a:lnTo>
                    <a:pt x="8" y="0"/>
                  </a:lnTo>
                  <a:lnTo>
                    <a:pt x="0" y="12"/>
                  </a:lnTo>
                  <a:lnTo>
                    <a:pt x="0" y="24"/>
                  </a:lnTo>
                  <a:lnTo>
                    <a:pt x="0" y="44"/>
                  </a:lnTo>
                  <a:lnTo>
                    <a:pt x="12" y="60"/>
                  </a:lnTo>
                  <a:lnTo>
                    <a:pt x="52" y="84"/>
                  </a:lnTo>
                  <a:lnTo>
                    <a:pt x="100" y="108"/>
                  </a:lnTo>
                  <a:lnTo>
                    <a:pt x="176" y="1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86" name="図形 16"/>
            <p:cNvSpPr>
              <a:spLocks/>
            </p:cNvSpPr>
            <p:nvPr/>
          </p:nvSpPr>
          <p:spPr bwMode="auto">
            <a:xfrm>
              <a:off x="5504" y="1076"/>
              <a:ext cx="240" cy="213"/>
            </a:xfrm>
            <a:custGeom>
              <a:avLst/>
              <a:gdLst/>
              <a:ahLst/>
              <a:cxnLst>
                <a:cxn ang="0">
                  <a:pos x="0" y="128"/>
                </a:cxn>
                <a:cxn ang="0">
                  <a:pos x="20" y="144"/>
                </a:cxn>
                <a:cxn ang="0">
                  <a:pos x="48" y="164"/>
                </a:cxn>
                <a:cxn ang="0">
                  <a:pos x="80" y="180"/>
                </a:cxn>
                <a:cxn ang="0">
                  <a:pos x="116" y="192"/>
                </a:cxn>
                <a:cxn ang="0">
                  <a:pos x="188" y="204"/>
                </a:cxn>
                <a:cxn ang="0">
                  <a:pos x="240" y="216"/>
                </a:cxn>
                <a:cxn ang="0">
                  <a:pos x="240" y="212"/>
                </a:cxn>
                <a:cxn ang="0">
                  <a:pos x="188" y="204"/>
                </a:cxn>
                <a:cxn ang="0">
                  <a:pos x="116" y="188"/>
                </a:cxn>
                <a:cxn ang="0">
                  <a:pos x="48" y="164"/>
                </a:cxn>
                <a:cxn ang="0">
                  <a:pos x="24" y="144"/>
                </a:cxn>
                <a:cxn ang="0">
                  <a:pos x="8" y="128"/>
                </a:cxn>
                <a:cxn ang="0">
                  <a:pos x="8" y="96"/>
                </a:cxn>
                <a:cxn ang="0">
                  <a:pos x="20" y="72"/>
                </a:cxn>
                <a:cxn ang="0">
                  <a:pos x="32" y="68"/>
                </a:cxn>
                <a:cxn ang="0">
                  <a:pos x="72" y="44"/>
                </a:cxn>
                <a:cxn ang="0">
                  <a:pos x="144" y="16"/>
                </a:cxn>
                <a:cxn ang="0">
                  <a:pos x="240" y="0"/>
                </a:cxn>
                <a:cxn ang="0">
                  <a:pos x="144" y="16"/>
                </a:cxn>
                <a:cxn ang="0">
                  <a:pos x="72" y="44"/>
                </a:cxn>
                <a:cxn ang="0">
                  <a:pos x="32" y="60"/>
                </a:cxn>
                <a:cxn ang="0">
                  <a:pos x="12" y="72"/>
                </a:cxn>
                <a:cxn ang="0">
                  <a:pos x="0" y="96"/>
                </a:cxn>
                <a:cxn ang="0">
                  <a:pos x="0" y="116"/>
                </a:cxn>
                <a:cxn ang="0">
                  <a:pos x="0" y="128"/>
                </a:cxn>
              </a:cxnLst>
              <a:rect l="0" t="0" r="0" b="0"/>
              <a:pathLst>
                <a:path w="240" h="216">
                  <a:moveTo>
                    <a:pt x="0" y="128"/>
                  </a:moveTo>
                  <a:lnTo>
                    <a:pt x="20" y="144"/>
                  </a:lnTo>
                  <a:lnTo>
                    <a:pt x="48" y="164"/>
                  </a:lnTo>
                  <a:lnTo>
                    <a:pt x="80" y="180"/>
                  </a:lnTo>
                  <a:lnTo>
                    <a:pt x="116" y="192"/>
                  </a:lnTo>
                  <a:lnTo>
                    <a:pt x="188" y="204"/>
                  </a:lnTo>
                  <a:lnTo>
                    <a:pt x="240" y="216"/>
                  </a:lnTo>
                  <a:lnTo>
                    <a:pt x="240" y="212"/>
                  </a:lnTo>
                  <a:lnTo>
                    <a:pt x="188" y="204"/>
                  </a:lnTo>
                  <a:lnTo>
                    <a:pt x="116" y="188"/>
                  </a:lnTo>
                  <a:lnTo>
                    <a:pt x="48" y="164"/>
                  </a:lnTo>
                  <a:lnTo>
                    <a:pt x="24" y="144"/>
                  </a:lnTo>
                  <a:lnTo>
                    <a:pt x="8" y="128"/>
                  </a:lnTo>
                  <a:lnTo>
                    <a:pt x="8" y="96"/>
                  </a:lnTo>
                  <a:lnTo>
                    <a:pt x="20" y="72"/>
                  </a:lnTo>
                  <a:lnTo>
                    <a:pt x="32" y="68"/>
                  </a:lnTo>
                  <a:lnTo>
                    <a:pt x="72" y="44"/>
                  </a:lnTo>
                  <a:lnTo>
                    <a:pt x="144" y="16"/>
                  </a:lnTo>
                  <a:lnTo>
                    <a:pt x="240" y="0"/>
                  </a:lnTo>
                  <a:lnTo>
                    <a:pt x="144" y="16"/>
                  </a:lnTo>
                  <a:lnTo>
                    <a:pt x="72" y="44"/>
                  </a:lnTo>
                  <a:lnTo>
                    <a:pt x="32" y="60"/>
                  </a:lnTo>
                  <a:lnTo>
                    <a:pt x="12" y="72"/>
                  </a:lnTo>
                  <a:lnTo>
                    <a:pt x="0" y="96"/>
                  </a:lnTo>
                  <a:lnTo>
                    <a:pt x="0" y="116"/>
                  </a:lnTo>
                  <a:lnTo>
                    <a:pt x="0" y="1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87" name="図形 18"/>
            <p:cNvSpPr>
              <a:spLocks/>
            </p:cNvSpPr>
            <p:nvPr/>
          </p:nvSpPr>
          <p:spPr bwMode="auto">
            <a:xfrm>
              <a:off x="5740" y="1180"/>
              <a:ext cx="4" cy="36"/>
            </a:xfrm>
            <a:custGeom>
              <a:avLst/>
              <a:gdLst/>
              <a:ahLst/>
              <a:cxnLst>
                <a:cxn ang="0">
                  <a:pos x="4" y="36"/>
                </a:cxn>
                <a:cxn ang="0">
                  <a:pos x="4" y="24"/>
                </a:cxn>
                <a:cxn ang="0">
                  <a:pos x="4" y="12"/>
                </a:cxn>
                <a:cxn ang="0">
                  <a:pos x="4" y="0"/>
                </a:cxn>
                <a:cxn ang="0">
                  <a:pos x="0" y="4"/>
                </a:cxn>
                <a:cxn ang="0">
                  <a:pos x="0" y="24"/>
                </a:cxn>
                <a:cxn ang="0">
                  <a:pos x="4" y="36"/>
                </a:cxn>
              </a:cxnLst>
              <a:rect l="0" t="0" r="0" b="0"/>
              <a:pathLst>
                <a:path w="4" h="36">
                  <a:moveTo>
                    <a:pt x="4" y="36"/>
                  </a:moveTo>
                  <a:lnTo>
                    <a:pt x="4" y="24"/>
                  </a:lnTo>
                  <a:lnTo>
                    <a:pt x="4" y="12"/>
                  </a:lnTo>
                  <a:lnTo>
                    <a:pt x="4" y="0"/>
                  </a:lnTo>
                  <a:lnTo>
                    <a:pt x="0" y="4"/>
                  </a:lnTo>
                  <a:lnTo>
                    <a:pt x="0" y="24"/>
                  </a:lnTo>
                  <a:lnTo>
                    <a:pt x="4"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88" name="図形 19"/>
            <p:cNvSpPr>
              <a:spLocks/>
            </p:cNvSpPr>
            <p:nvPr/>
          </p:nvSpPr>
          <p:spPr bwMode="auto">
            <a:xfrm>
              <a:off x="5720" y="1160"/>
              <a:ext cx="24" cy="68"/>
            </a:xfrm>
            <a:custGeom>
              <a:avLst/>
              <a:gdLst/>
              <a:ahLst/>
              <a:cxnLst>
                <a:cxn ang="0">
                  <a:pos x="8" y="24"/>
                </a:cxn>
                <a:cxn ang="0">
                  <a:pos x="0" y="44"/>
                </a:cxn>
                <a:cxn ang="0">
                  <a:pos x="8" y="56"/>
                </a:cxn>
                <a:cxn ang="0">
                  <a:pos x="24" y="68"/>
                </a:cxn>
                <a:cxn ang="0">
                  <a:pos x="24" y="60"/>
                </a:cxn>
                <a:cxn ang="0">
                  <a:pos x="12" y="48"/>
                </a:cxn>
                <a:cxn ang="0">
                  <a:pos x="8" y="44"/>
                </a:cxn>
                <a:cxn ang="0">
                  <a:pos x="8" y="24"/>
                </a:cxn>
                <a:cxn ang="0">
                  <a:pos x="12" y="20"/>
                </a:cxn>
                <a:cxn ang="0">
                  <a:pos x="24" y="8"/>
                </a:cxn>
                <a:cxn ang="0">
                  <a:pos x="24" y="0"/>
                </a:cxn>
                <a:cxn ang="0">
                  <a:pos x="8" y="20"/>
                </a:cxn>
                <a:cxn ang="0">
                  <a:pos x="8" y="24"/>
                </a:cxn>
              </a:cxnLst>
              <a:rect l="0" t="0" r="0" b="0"/>
              <a:pathLst>
                <a:path w="24" h="68">
                  <a:moveTo>
                    <a:pt x="8" y="24"/>
                  </a:moveTo>
                  <a:lnTo>
                    <a:pt x="0" y="44"/>
                  </a:lnTo>
                  <a:lnTo>
                    <a:pt x="8" y="56"/>
                  </a:lnTo>
                  <a:lnTo>
                    <a:pt x="24" y="68"/>
                  </a:lnTo>
                  <a:lnTo>
                    <a:pt x="24" y="60"/>
                  </a:lnTo>
                  <a:lnTo>
                    <a:pt x="12" y="48"/>
                  </a:lnTo>
                  <a:lnTo>
                    <a:pt x="8" y="44"/>
                  </a:lnTo>
                  <a:lnTo>
                    <a:pt x="8" y="24"/>
                  </a:lnTo>
                  <a:lnTo>
                    <a:pt x="12" y="20"/>
                  </a:lnTo>
                  <a:lnTo>
                    <a:pt x="24" y="8"/>
                  </a:lnTo>
                  <a:lnTo>
                    <a:pt x="24" y="0"/>
                  </a:lnTo>
                  <a:lnTo>
                    <a:pt x="8" y="20"/>
                  </a:lnTo>
                  <a:lnTo>
                    <a:pt x="8" y="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89" name="図形 20"/>
            <p:cNvSpPr>
              <a:spLocks/>
            </p:cNvSpPr>
            <p:nvPr/>
          </p:nvSpPr>
          <p:spPr bwMode="auto">
            <a:xfrm>
              <a:off x="5656" y="1120"/>
              <a:ext cx="88" cy="132"/>
            </a:xfrm>
            <a:custGeom>
              <a:avLst/>
              <a:gdLst/>
              <a:ahLst/>
              <a:cxnLst>
                <a:cxn ang="0">
                  <a:pos x="0" y="72"/>
                </a:cxn>
                <a:cxn ang="0">
                  <a:pos x="12" y="96"/>
                </a:cxn>
                <a:cxn ang="0">
                  <a:pos x="28" y="112"/>
                </a:cxn>
                <a:cxn ang="0">
                  <a:pos x="60" y="124"/>
                </a:cxn>
                <a:cxn ang="0">
                  <a:pos x="88" y="132"/>
                </a:cxn>
                <a:cxn ang="0">
                  <a:pos x="60" y="120"/>
                </a:cxn>
                <a:cxn ang="0">
                  <a:pos x="36" y="108"/>
                </a:cxn>
                <a:cxn ang="0">
                  <a:pos x="16" y="88"/>
                </a:cxn>
                <a:cxn ang="0">
                  <a:pos x="4" y="72"/>
                </a:cxn>
                <a:cxn ang="0">
                  <a:pos x="4" y="60"/>
                </a:cxn>
                <a:cxn ang="0">
                  <a:pos x="12" y="48"/>
                </a:cxn>
                <a:cxn ang="0">
                  <a:pos x="24" y="36"/>
                </a:cxn>
                <a:cxn ang="0">
                  <a:pos x="48" y="16"/>
                </a:cxn>
                <a:cxn ang="0">
                  <a:pos x="88" y="4"/>
                </a:cxn>
                <a:cxn ang="0">
                  <a:pos x="88" y="0"/>
                </a:cxn>
                <a:cxn ang="0">
                  <a:pos x="48" y="16"/>
                </a:cxn>
                <a:cxn ang="0">
                  <a:pos x="16" y="36"/>
                </a:cxn>
                <a:cxn ang="0">
                  <a:pos x="12" y="48"/>
                </a:cxn>
                <a:cxn ang="0">
                  <a:pos x="4" y="52"/>
                </a:cxn>
                <a:cxn ang="0">
                  <a:pos x="0" y="72"/>
                </a:cxn>
              </a:cxnLst>
              <a:rect l="0" t="0" r="0" b="0"/>
              <a:pathLst>
                <a:path w="88" h="132">
                  <a:moveTo>
                    <a:pt x="0" y="72"/>
                  </a:moveTo>
                  <a:lnTo>
                    <a:pt x="12" y="96"/>
                  </a:lnTo>
                  <a:lnTo>
                    <a:pt x="28" y="112"/>
                  </a:lnTo>
                  <a:lnTo>
                    <a:pt x="60" y="124"/>
                  </a:lnTo>
                  <a:lnTo>
                    <a:pt x="88" y="132"/>
                  </a:lnTo>
                  <a:lnTo>
                    <a:pt x="60" y="120"/>
                  </a:lnTo>
                  <a:lnTo>
                    <a:pt x="36" y="108"/>
                  </a:lnTo>
                  <a:lnTo>
                    <a:pt x="16" y="88"/>
                  </a:lnTo>
                  <a:lnTo>
                    <a:pt x="4" y="72"/>
                  </a:lnTo>
                  <a:lnTo>
                    <a:pt x="4" y="60"/>
                  </a:lnTo>
                  <a:lnTo>
                    <a:pt x="12" y="48"/>
                  </a:lnTo>
                  <a:lnTo>
                    <a:pt x="24" y="36"/>
                  </a:lnTo>
                  <a:lnTo>
                    <a:pt x="48" y="16"/>
                  </a:lnTo>
                  <a:lnTo>
                    <a:pt x="88" y="4"/>
                  </a:lnTo>
                  <a:lnTo>
                    <a:pt x="88" y="0"/>
                  </a:lnTo>
                  <a:lnTo>
                    <a:pt x="48" y="16"/>
                  </a:lnTo>
                  <a:lnTo>
                    <a:pt x="16" y="36"/>
                  </a:lnTo>
                  <a:lnTo>
                    <a:pt x="12" y="48"/>
                  </a:lnTo>
                  <a:lnTo>
                    <a:pt x="4" y="52"/>
                  </a:lnTo>
                  <a:lnTo>
                    <a:pt x="0"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90" name="図形 21"/>
            <p:cNvSpPr>
              <a:spLocks/>
            </p:cNvSpPr>
            <p:nvPr/>
          </p:nvSpPr>
          <p:spPr bwMode="auto">
            <a:xfrm>
              <a:off x="5672" y="32"/>
              <a:ext cx="72" cy="72"/>
            </a:xfrm>
            <a:custGeom>
              <a:avLst/>
              <a:gdLst/>
              <a:ahLst/>
              <a:cxnLst>
                <a:cxn ang="0">
                  <a:pos x="0" y="36"/>
                </a:cxn>
                <a:cxn ang="0">
                  <a:pos x="0" y="48"/>
                </a:cxn>
                <a:cxn ang="0">
                  <a:pos x="12" y="60"/>
                </a:cxn>
                <a:cxn ang="0">
                  <a:pos x="32" y="64"/>
                </a:cxn>
                <a:cxn ang="0">
                  <a:pos x="72" y="72"/>
                </a:cxn>
                <a:cxn ang="0">
                  <a:pos x="32" y="60"/>
                </a:cxn>
                <a:cxn ang="0">
                  <a:pos x="8" y="48"/>
                </a:cxn>
                <a:cxn ang="0">
                  <a:pos x="0" y="36"/>
                </a:cxn>
                <a:cxn ang="0">
                  <a:pos x="20" y="24"/>
                </a:cxn>
                <a:cxn ang="0">
                  <a:pos x="44" y="12"/>
                </a:cxn>
                <a:cxn ang="0">
                  <a:pos x="72" y="4"/>
                </a:cxn>
                <a:cxn ang="0">
                  <a:pos x="72" y="0"/>
                </a:cxn>
                <a:cxn ang="0">
                  <a:pos x="36" y="12"/>
                </a:cxn>
                <a:cxn ang="0">
                  <a:pos x="12" y="16"/>
                </a:cxn>
                <a:cxn ang="0">
                  <a:pos x="0" y="36"/>
                </a:cxn>
              </a:cxnLst>
              <a:rect l="0" t="0" r="0" b="0"/>
              <a:pathLst>
                <a:path w="72" h="72">
                  <a:moveTo>
                    <a:pt x="0" y="36"/>
                  </a:moveTo>
                  <a:lnTo>
                    <a:pt x="0" y="48"/>
                  </a:lnTo>
                  <a:lnTo>
                    <a:pt x="12" y="60"/>
                  </a:lnTo>
                  <a:lnTo>
                    <a:pt x="32" y="64"/>
                  </a:lnTo>
                  <a:lnTo>
                    <a:pt x="72" y="72"/>
                  </a:lnTo>
                  <a:lnTo>
                    <a:pt x="32" y="60"/>
                  </a:lnTo>
                  <a:lnTo>
                    <a:pt x="8" y="48"/>
                  </a:lnTo>
                  <a:lnTo>
                    <a:pt x="0" y="36"/>
                  </a:lnTo>
                  <a:lnTo>
                    <a:pt x="20" y="24"/>
                  </a:lnTo>
                  <a:lnTo>
                    <a:pt x="44" y="12"/>
                  </a:lnTo>
                  <a:lnTo>
                    <a:pt x="72" y="4"/>
                  </a:lnTo>
                  <a:lnTo>
                    <a:pt x="72" y="0"/>
                  </a:lnTo>
                  <a:lnTo>
                    <a:pt x="36" y="12"/>
                  </a:lnTo>
                  <a:lnTo>
                    <a:pt x="12" y="16"/>
                  </a:lnTo>
                  <a:lnTo>
                    <a:pt x="0"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91" name="図形 22"/>
            <p:cNvSpPr>
              <a:spLocks/>
            </p:cNvSpPr>
            <p:nvPr/>
          </p:nvSpPr>
          <p:spPr bwMode="auto">
            <a:xfrm>
              <a:off x="5601" y="0"/>
              <a:ext cx="143" cy="129"/>
            </a:xfrm>
            <a:custGeom>
              <a:avLst/>
              <a:gdLst/>
              <a:ahLst/>
              <a:cxnLst>
                <a:cxn ang="0">
                  <a:pos x="128" y="0"/>
                </a:cxn>
                <a:cxn ang="0">
                  <a:pos x="84" y="8"/>
                </a:cxn>
                <a:cxn ang="0">
                  <a:pos x="56" y="12"/>
                </a:cxn>
                <a:cxn ang="0">
                  <a:pos x="20" y="32"/>
                </a:cxn>
                <a:cxn ang="0">
                  <a:pos x="8" y="48"/>
                </a:cxn>
                <a:cxn ang="0">
                  <a:pos x="0" y="60"/>
                </a:cxn>
                <a:cxn ang="0">
                  <a:pos x="8" y="72"/>
                </a:cxn>
                <a:cxn ang="0">
                  <a:pos x="20" y="92"/>
                </a:cxn>
                <a:cxn ang="0">
                  <a:pos x="56" y="108"/>
                </a:cxn>
                <a:cxn ang="0">
                  <a:pos x="104" y="120"/>
                </a:cxn>
                <a:cxn ang="0">
                  <a:pos x="144" y="128"/>
                </a:cxn>
                <a:cxn ang="0">
                  <a:pos x="108" y="116"/>
                </a:cxn>
                <a:cxn ang="0">
                  <a:pos x="60" y="104"/>
                </a:cxn>
                <a:cxn ang="0">
                  <a:pos x="20" y="84"/>
                </a:cxn>
                <a:cxn ang="0">
                  <a:pos x="12" y="72"/>
                </a:cxn>
                <a:cxn ang="0">
                  <a:pos x="8" y="60"/>
                </a:cxn>
                <a:cxn ang="0">
                  <a:pos x="12" y="56"/>
                </a:cxn>
                <a:cxn ang="0">
                  <a:pos x="24" y="36"/>
                </a:cxn>
                <a:cxn ang="0">
                  <a:pos x="44" y="24"/>
                </a:cxn>
                <a:cxn ang="0">
                  <a:pos x="68" y="20"/>
                </a:cxn>
                <a:cxn ang="0">
                  <a:pos x="104" y="8"/>
                </a:cxn>
                <a:cxn ang="0">
                  <a:pos x="144" y="8"/>
                </a:cxn>
                <a:cxn ang="0">
                  <a:pos x="144" y="0"/>
                </a:cxn>
                <a:cxn ang="0">
                  <a:pos x="128" y="0"/>
                </a:cxn>
              </a:cxnLst>
              <a:rect l="0" t="0" r="0" b="0"/>
              <a:pathLst>
                <a:path w="144" h="128">
                  <a:moveTo>
                    <a:pt x="128" y="0"/>
                  </a:moveTo>
                  <a:lnTo>
                    <a:pt x="84" y="8"/>
                  </a:lnTo>
                  <a:lnTo>
                    <a:pt x="56" y="12"/>
                  </a:lnTo>
                  <a:lnTo>
                    <a:pt x="20" y="32"/>
                  </a:lnTo>
                  <a:lnTo>
                    <a:pt x="8" y="48"/>
                  </a:lnTo>
                  <a:lnTo>
                    <a:pt x="0" y="60"/>
                  </a:lnTo>
                  <a:lnTo>
                    <a:pt x="8" y="72"/>
                  </a:lnTo>
                  <a:lnTo>
                    <a:pt x="20" y="92"/>
                  </a:lnTo>
                  <a:lnTo>
                    <a:pt x="56" y="108"/>
                  </a:lnTo>
                  <a:lnTo>
                    <a:pt x="104" y="120"/>
                  </a:lnTo>
                  <a:lnTo>
                    <a:pt x="144" y="128"/>
                  </a:lnTo>
                  <a:lnTo>
                    <a:pt x="108" y="116"/>
                  </a:lnTo>
                  <a:lnTo>
                    <a:pt x="60" y="104"/>
                  </a:lnTo>
                  <a:lnTo>
                    <a:pt x="20" y="84"/>
                  </a:lnTo>
                  <a:lnTo>
                    <a:pt x="12" y="72"/>
                  </a:lnTo>
                  <a:lnTo>
                    <a:pt x="8" y="60"/>
                  </a:lnTo>
                  <a:lnTo>
                    <a:pt x="12" y="56"/>
                  </a:lnTo>
                  <a:lnTo>
                    <a:pt x="24" y="36"/>
                  </a:lnTo>
                  <a:lnTo>
                    <a:pt x="44" y="24"/>
                  </a:lnTo>
                  <a:lnTo>
                    <a:pt x="68" y="20"/>
                  </a:lnTo>
                  <a:lnTo>
                    <a:pt x="104" y="8"/>
                  </a:lnTo>
                  <a:lnTo>
                    <a:pt x="144" y="8"/>
                  </a:lnTo>
                  <a:lnTo>
                    <a:pt x="144" y="0"/>
                  </a:lnTo>
                  <a:lnTo>
                    <a:pt x="12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92" name="図形 23"/>
            <p:cNvSpPr>
              <a:spLocks/>
            </p:cNvSpPr>
            <p:nvPr/>
          </p:nvSpPr>
          <p:spPr bwMode="auto">
            <a:xfrm>
              <a:off x="2168" y="0"/>
              <a:ext cx="3576" cy="1384"/>
            </a:xfrm>
            <a:custGeom>
              <a:avLst/>
              <a:gdLst/>
              <a:ahLst/>
              <a:cxnLst>
                <a:cxn ang="0">
                  <a:pos x="3504" y="152"/>
                </a:cxn>
                <a:cxn ang="0">
                  <a:pos x="3316" y="116"/>
                </a:cxn>
                <a:cxn ang="0">
                  <a:pos x="3196" y="68"/>
                </a:cxn>
                <a:cxn ang="0">
                  <a:pos x="3148" y="20"/>
                </a:cxn>
                <a:cxn ang="0">
                  <a:pos x="2960" y="32"/>
                </a:cxn>
                <a:cxn ang="0">
                  <a:pos x="2956" y="96"/>
                </a:cxn>
                <a:cxn ang="0">
                  <a:pos x="2860" y="56"/>
                </a:cxn>
                <a:cxn ang="0">
                  <a:pos x="2872" y="96"/>
                </a:cxn>
                <a:cxn ang="0">
                  <a:pos x="3020" y="164"/>
                </a:cxn>
                <a:cxn ang="0">
                  <a:pos x="3100" y="180"/>
                </a:cxn>
                <a:cxn ang="0">
                  <a:pos x="2824" y="140"/>
                </a:cxn>
                <a:cxn ang="0">
                  <a:pos x="2796" y="156"/>
                </a:cxn>
                <a:cxn ang="0">
                  <a:pos x="2472" y="60"/>
                </a:cxn>
                <a:cxn ang="0">
                  <a:pos x="2500" y="212"/>
                </a:cxn>
                <a:cxn ang="0">
                  <a:pos x="2508" y="156"/>
                </a:cxn>
                <a:cxn ang="0">
                  <a:pos x="2364" y="108"/>
                </a:cxn>
                <a:cxn ang="0">
                  <a:pos x="2004" y="72"/>
                </a:cxn>
                <a:cxn ang="0">
                  <a:pos x="1800" y="20"/>
                </a:cxn>
                <a:cxn ang="0">
                  <a:pos x="1980" y="116"/>
                </a:cxn>
                <a:cxn ang="0">
                  <a:pos x="1636" y="92"/>
                </a:cxn>
                <a:cxn ang="0">
                  <a:pos x="1396" y="32"/>
                </a:cxn>
                <a:cxn ang="0">
                  <a:pos x="1324" y="20"/>
                </a:cxn>
                <a:cxn ang="0">
                  <a:pos x="1248" y="0"/>
                </a:cxn>
                <a:cxn ang="0">
                  <a:pos x="1184" y="0"/>
                </a:cxn>
                <a:cxn ang="0">
                  <a:pos x="1112" y="0"/>
                </a:cxn>
                <a:cxn ang="0">
                  <a:pos x="928" y="0"/>
                </a:cxn>
                <a:cxn ang="0">
                  <a:pos x="844" y="0"/>
                </a:cxn>
                <a:cxn ang="0">
                  <a:pos x="904" y="164"/>
                </a:cxn>
                <a:cxn ang="0">
                  <a:pos x="692" y="116"/>
                </a:cxn>
                <a:cxn ang="0">
                  <a:pos x="592" y="116"/>
                </a:cxn>
                <a:cxn ang="0">
                  <a:pos x="232" y="36"/>
                </a:cxn>
                <a:cxn ang="0">
                  <a:pos x="112" y="72"/>
                </a:cxn>
                <a:cxn ang="0">
                  <a:pos x="892" y="156"/>
                </a:cxn>
                <a:cxn ang="0">
                  <a:pos x="1412" y="428"/>
                </a:cxn>
                <a:cxn ang="0">
                  <a:pos x="2176" y="500"/>
                </a:cxn>
                <a:cxn ang="0">
                  <a:pos x="2636" y="720"/>
                </a:cxn>
                <a:cxn ang="0">
                  <a:pos x="2564" y="1124"/>
                </a:cxn>
                <a:cxn ang="0">
                  <a:pos x="3288" y="1352"/>
                </a:cxn>
                <a:cxn ang="0">
                  <a:pos x="2900" y="1040"/>
                </a:cxn>
                <a:cxn ang="0">
                  <a:pos x="2912" y="808"/>
                </a:cxn>
                <a:cxn ang="0">
                  <a:pos x="2796" y="1136"/>
                </a:cxn>
                <a:cxn ang="0">
                  <a:pos x="2864" y="1168"/>
                </a:cxn>
                <a:cxn ang="0">
                  <a:pos x="3396" y="888"/>
                </a:cxn>
                <a:cxn ang="0">
                  <a:pos x="2544" y="628"/>
                </a:cxn>
                <a:cxn ang="0">
                  <a:pos x="3008" y="400"/>
                </a:cxn>
                <a:cxn ang="0">
                  <a:pos x="2780" y="760"/>
                </a:cxn>
                <a:cxn ang="0">
                  <a:pos x="3124" y="1052"/>
                </a:cxn>
                <a:cxn ang="0">
                  <a:pos x="3552" y="1348"/>
                </a:cxn>
                <a:cxn ang="0">
                  <a:pos x="3428" y="1016"/>
                </a:cxn>
                <a:cxn ang="0">
                  <a:pos x="3536" y="852"/>
                </a:cxn>
                <a:cxn ang="0">
                  <a:pos x="2840" y="564"/>
                </a:cxn>
                <a:cxn ang="0">
                  <a:pos x="3160" y="772"/>
                </a:cxn>
                <a:cxn ang="0">
                  <a:pos x="3348" y="648"/>
                </a:cxn>
                <a:cxn ang="0">
                  <a:pos x="3360" y="672"/>
                </a:cxn>
                <a:cxn ang="0">
                  <a:pos x="3172" y="532"/>
                </a:cxn>
                <a:cxn ang="0">
                  <a:pos x="3088" y="636"/>
                </a:cxn>
                <a:cxn ang="0">
                  <a:pos x="3084" y="556"/>
                </a:cxn>
                <a:cxn ang="0">
                  <a:pos x="3144" y="708"/>
                </a:cxn>
                <a:cxn ang="0">
                  <a:pos x="2992" y="544"/>
                </a:cxn>
                <a:cxn ang="0">
                  <a:pos x="3432" y="392"/>
                </a:cxn>
                <a:cxn ang="0">
                  <a:pos x="3220" y="168"/>
                </a:cxn>
              </a:cxnLst>
              <a:rect l="0" t="0" r="0" b="0"/>
              <a:pathLst>
                <a:path w="3576" h="1384">
                  <a:moveTo>
                    <a:pt x="3360" y="84"/>
                  </a:moveTo>
                  <a:lnTo>
                    <a:pt x="3356" y="72"/>
                  </a:lnTo>
                  <a:lnTo>
                    <a:pt x="3356" y="60"/>
                  </a:lnTo>
                  <a:lnTo>
                    <a:pt x="3360" y="56"/>
                  </a:lnTo>
                  <a:lnTo>
                    <a:pt x="3380" y="36"/>
                  </a:lnTo>
                  <a:lnTo>
                    <a:pt x="3416" y="20"/>
                  </a:lnTo>
                  <a:lnTo>
                    <a:pt x="3480" y="0"/>
                  </a:lnTo>
                  <a:lnTo>
                    <a:pt x="3452" y="0"/>
                  </a:lnTo>
                  <a:lnTo>
                    <a:pt x="3396" y="20"/>
                  </a:lnTo>
                  <a:lnTo>
                    <a:pt x="3368" y="36"/>
                  </a:lnTo>
                  <a:lnTo>
                    <a:pt x="3356" y="56"/>
                  </a:lnTo>
                  <a:lnTo>
                    <a:pt x="3356" y="60"/>
                  </a:lnTo>
                  <a:lnTo>
                    <a:pt x="3356" y="72"/>
                  </a:lnTo>
                  <a:lnTo>
                    <a:pt x="3356" y="84"/>
                  </a:lnTo>
                  <a:lnTo>
                    <a:pt x="3372" y="96"/>
                  </a:lnTo>
                  <a:lnTo>
                    <a:pt x="3392" y="108"/>
                  </a:lnTo>
                  <a:lnTo>
                    <a:pt x="3440" y="128"/>
                  </a:lnTo>
                  <a:lnTo>
                    <a:pt x="3528" y="144"/>
                  </a:lnTo>
                  <a:lnTo>
                    <a:pt x="3504" y="152"/>
                  </a:lnTo>
                  <a:lnTo>
                    <a:pt x="3504" y="144"/>
                  </a:lnTo>
                  <a:lnTo>
                    <a:pt x="3476" y="144"/>
                  </a:lnTo>
                  <a:lnTo>
                    <a:pt x="3404" y="132"/>
                  </a:lnTo>
                  <a:lnTo>
                    <a:pt x="3332" y="116"/>
                  </a:lnTo>
                  <a:lnTo>
                    <a:pt x="3300" y="96"/>
                  </a:lnTo>
                  <a:lnTo>
                    <a:pt x="3276" y="80"/>
                  </a:lnTo>
                  <a:lnTo>
                    <a:pt x="3268" y="68"/>
                  </a:lnTo>
                  <a:lnTo>
                    <a:pt x="3268" y="48"/>
                  </a:lnTo>
                  <a:lnTo>
                    <a:pt x="3280" y="32"/>
                  </a:lnTo>
                  <a:lnTo>
                    <a:pt x="3300" y="20"/>
                  </a:lnTo>
                  <a:lnTo>
                    <a:pt x="3336" y="0"/>
                  </a:lnTo>
                  <a:lnTo>
                    <a:pt x="3316" y="0"/>
                  </a:lnTo>
                  <a:lnTo>
                    <a:pt x="3288" y="20"/>
                  </a:lnTo>
                  <a:lnTo>
                    <a:pt x="3276" y="32"/>
                  </a:lnTo>
                  <a:lnTo>
                    <a:pt x="3264" y="48"/>
                  </a:lnTo>
                  <a:lnTo>
                    <a:pt x="3264" y="68"/>
                  </a:lnTo>
                  <a:lnTo>
                    <a:pt x="3276" y="84"/>
                  </a:lnTo>
                  <a:lnTo>
                    <a:pt x="3288" y="96"/>
                  </a:lnTo>
                  <a:lnTo>
                    <a:pt x="3316" y="116"/>
                  </a:lnTo>
                  <a:lnTo>
                    <a:pt x="3380" y="132"/>
                  </a:lnTo>
                  <a:lnTo>
                    <a:pt x="3444" y="144"/>
                  </a:lnTo>
                  <a:lnTo>
                    <a:pt x="3488" y="152"/>
                  </a:lnTo>
                  <a:lnTo>
                    <a:pt x="3444" y="156"/>
                  </a:lnTo>
                  <a:lnTo>
                    <a:pt x="3396" y="144"/>
                  </a:lnTo>
                  <a:lnTo>
                    <a:pt x="3324" y="132"/>
                  </a:lnTo>
                  <a:lnTo>
                    <a:pt x="3252" y="108"/>
                  </a:lnTo>
                  <a:lnTo>
                    <a:pt x="3228" y="92"/>
                  </a:lnTo>
                  <a:lnTo>
                    <a:pt x="3208" y="72"/>
                  </a:lnTo>
                  <a:lnTo>
                    <a:pt x="3204" y="68"/>
                  </a:lnTo>
                  <a:lnTo>
                    <a:pt x="3204" y="56"/>
                  </a:lnTo>
                  <a:lnTo>
                    <a:pt x="3216" y="36"/>
                  </a:lnTo>
                  <a:lnTo>
                    <a:pt x="3232" y="20"/>
                  </a:lnTo>
                  <a:lnTo>
                    <a:pt x="3264" y="0"/>
                  </a:lnTo>
                  <a:lnTo>
                    <a:pt x="3252" y="0"/>
                  </a:lnTo>
                  <a:lnTo>
                    <a:pt x="3228" y="20"/>
                  </a:lnTo>
                  <a:lnTo>
                    <a:pt x="3208" y="36"/>
                  </a:lnTo>
                  <a:lnTo>
                    <a:pt x="3196" y="48"/>
                  </a:lnTo>
                  <a:lnTo>
                    <a:pt x="3196" y="68"/>
                  </a:lnTo>
                  <a:lnTo>
                    <a:pt x="3204" y="80"/>
                  </a:lnTo>
                  <a:lnTo>
                    <a:pt x="3220" y="92"/>
                  </a:lnTo>
                  <a:lnTo>
                    <a:pt x="3240" y="108"/>
                  </a:lnTo>
                  <a:lnTo>
                    <a:pt x="3304" y="132"/>
                  </a:lnTo>
                  <a:lnTo>
                    <a:pt x="3372" y="144"/>
                  </a:lnTo>
                  <a:lnTo>
                    <a:pt x="3428" y="156"/>
                  </a:lnTo>
                  <a:lnTo>
                    <a:pt x="3384" y="156"/>
                  </a:lnTo>
                  <a:lnTo>
                    <a:pt x="3356" y="156"/>
                  </a:lnTo>
                  <a:lnTo>
                    <a:pt x="3280" y="140"/>
                  </a:lnTo>
                  <a:lnTo>
                    <a:pt x="3196" y="116"/>
                  </a:lnTo>
                  <a:lnTo>
                    <a:pt x="3168" y="104"/>
                  </a:lnTo>
                  <a:lnTo>
                    <a:pt x="3144" y="84"/>
                  </a:lnTo>
                  <a:lnTo>
                    <a:pt x="3136" y="68"/>
                  </a:lnTo>
                  <a:lnTo>
                    <a:pt x="3132" y="56"/>
                  </a:lnTo>
                  <a:lnTo>
                    <a:pt x="3144" y="36"/>
                  </a:lnTo>
                  <a:lnTo>
                    <a:pt x="3156" y="20"/>
                  </a:lnTo>
                  <a:lnTo>
                    <a:pt x="3180" y="0"/>
                  </a:lnTo>
                  <a:lnTo>
                    <a:pt x="3168" y="0"/>
                  </a:lnTo>
                  <a:lnTo>
                    <a:pt x="3148" y="20"/>
                  </a:lnTo>
                  <a:lnTo>
                    <a:pt x="3136" y="36"/>
                  </a:lnTo>
                  <a:lnTo>
                    <a:pt x="3132" y="56"/>
                  </a:lnTo>
                  <a:lnTo>
                    <a:pt x="3132" y="72"/>
                  </a:lnTo>
                  <a:lnTo>
                    <a:pt x="3136" y="84"/>
                  </a:lnTo>
                  <a:lnTo>
                    <a:pt x="3156" y="104"/>
                  </a:lnTo>
                  <a:lnTo>
                    <a:pt x="3180" y="116"/>
                  </a:lnTo>
                  <a:lnTo>
                    <a:pt x="3244" y="140"/>
                  </a:lnTo>
                  <a:lnTo>
                    <a:pt x="3312" y="152"/>
                  </a:lnTo>
                  <a:lnTo>
                    <a:pt x="3360" y="164"/>
                  </a:lnTo>
                  <a:lnTo>
                    <a:pt x="3304" y="164"/>
                  </a:lnTo>
                  <a:lnTo>
                    <a:pt x="3256" y="156"/>
                  </a:lnTo>
                  <a:lnTo>
                    <a:pt x="3148" y="140"/>
                  </a:lnTo>
                  <a:lnTo>
                    <a:pt x="3088" y="120"/>
                  </a:lnTo>
                  <a:lnTo>
                    <a:pt x="3032" y="108"/>
                  </a:lnTo>
                  <a:lnTo>
                    <a:pt x="2992" y="84"/>
                  </a:lnTo>
                  <a:lnTo>
                    <a:pt x="2960" y="68"/>
                  </a:lnTo>
                  <a:lnTo>
                    <a:pt x="2956" y="56"/>
                  </a:lnTo>
                  <a:lnTo>
                    <a:pt x="2956" y="44"/>
                  </a:lnTo>
                  <a:lnTo>
                    <a:pt x="2960" y="32"/>
                  </a:lnTo>
                  <a:lnTo>
                    <a:pt x="2980" y="20"/>
                  </a:lnTo>
                  <a:lnTo>
                    <a:pt x="2996" y="0"/>
                  </a:lnTo>
                  <a:lnTo>
                    <a:pt x="2984" y="0"/>
                  </a:lnTo>
                  <a:lnTo>
                    <a:pt x="2960" y="32"/>
                  </a:lnTo>
                  <a:lnTo>
                    <a:pt x="2948" y="44"/>
                  </a:lnTo>
                  <a:lnTo>
                    <a:pt x="2948" y="56"/>
                  </a:lnTo>
                  <a:lnTo>
                    <a:pt x="2956" y="68"/>
                  </a:lnTo>
                  <a:lnTo>
                    <a:pt x="2980" y="84"/>
                  </a:lnTo>
                  <a:lnTo>
                    <a:pt x="3016" y="104"/>
                  </a:lnTo>
                  <a:lnTo>
                    <a:pt x="3108" y="132"/>
                  </a:lnTo>
                  <a:lnTo>
                    <a:pt x="3208" y="152"/>
                  </a:lnTo>
                  <a:lnTo>
                    <a:pt x="3280" y="164"/>
                  </a:lnTo>
                  <a:lnTo>
                    <a:pt x="3268" y="164"/>
                  </a:lnTo>
                  <a:lnTo>
                    <a:pt x="3244" y="164"/>
                  </a:lnTo>
                  <a:lnTo>
                    <a:pt x="3240" y="164"/>
                  </a:lnTo>
                  <a:lnTo>
                    <a:pt x="3124" y="144"/>
                  </a:lnTo>
                  <a:lnTo>
                    <a:pt x="3052" y="128"/>
                  </a:lnTo>
                  <a:lnTo>
                    <a:pt x="3004" y="116"/>
                  </a:lnTo>
                  <a:lnTo>
                    <a:pt x="2956" y="96"/>
                  </a:lnTo>
                  <a:lnTo>
                    <a:pt x="2924" y="72"/>
                  </a:lnTo>
                  <a:lnTo>
                    <a:pt x="2912" y="60"/>
                  </a:lnTo>
                  <a:lnTo>
                    <a:pt x="2912" y="48"/>
                  </a:lnTo>
                  <a:lnTo>
                    <a:pt x="2912" y="36"/>
                  </a:lnTo>
                  <a:lnTo>
                    <a:pt x="2924" y="24"/>
                  </a:lnTo>
                  <a:lnTo>
                    <a:pt x="2948" y="0"/>
                  </a:lnTo>
                  <a:lnTo>
                    <a:pt x="2936" y="0"/>
                  </a:lnTo>
                  <a:lnTo>
                    <a:pt x="2920" y="24"/>
                  </a:lnTo>
                  <a:lnTo>
                    <a:pt x="2908" y="36"/>
                  </a:lnTo>
                  <a:lnTo>
                    <a:pt x="2908" y="48"/>
                  </a:lnTo>
                  <a:lnTo>
                    <a:pt x="2912" y="68"/>
                  </a:lnTo>
                  <a:lnTo>
                    <a:pt x="2920" y="80"/>
                  </a:lnTo>
                  <a:lnTo>
                    <a:pt x="2956" y="104"/>
                  </a:lnTo>
                  <a:lnTo>
                    <a:pt x="2980" y="108"/>
                  </a:lnTo>
                  <a:lnTo>
                    <a:pt x="3052" y="132"/>
                  </a:lnTo>
                  <a:lnTo>
                    <a:pt x="2936" y="108"/>
                  </a:lnTo>
                  <a:lnTo>
                    <a:pt x="2896" y="92"/>
                  </a:lnTo>
                  <a:lnTo>
                    <a:pt x="2872" y="72"/>
                  </a:lnTo>
                  <a:lnTo>
                    <a:pt x="2860" y="56"/>
                  </a:lnTo>
                  <a:lnTo>
                    <a:pt x="2852" y="44"/>
                  </a:lnTo>
                  <a:lnTo>
                    <a:pt x="2852" y="24"/>
                  </a:lnTo>
                  <a:lnTo>
                    <a:pt x="2860" y="0"/>
                  </a:lnTo>
                  <a:lnTo>
                    <a:pt x="2852" y="0"/>
                  </a:lnTo>
                  <a:lnTo>
                    <a:pt x="2848" y="24"/>
                  </a:lnTo>
                  <a:lnTo>
                    <a:pt x="2848" y="44"/>
                  </a:lnTo>
                  <a:lnTo>
                    <a:pt x="2852" y="60"/>
                  </a:lnTo>
                  <a:lnTo>
                    <a:pt x="2864" y="72"/>
                  </a:lnTo>
                  <a:lnTo>
                    <a:pt x="2884" y="84"/>
                  </a:lnTo>
                  <a:lnTo>
                    <a:pt x="2908" y="96"/>
                  </a:lnTo>
                  <a:lnTo>
                    <a:pt x="2968" y="120"/>
                  </a:lnTo>
                  <a:lnTo>
                    <a:pt x="3044" y="140"/>
                  </a:lnTo>
                  <a:lnTo>
                    <a:pt x="3124" y="152"/>
                  </a:lnTo>
                  <a:lnTo>
                    <a:pt x="3228" y="164"/>
                  </a:lnTo>
                  <a:lnTo>
                    <a:pt x="3216" y="168"/>
                  </a:lnTo>
                  <a:lnTo>
                    <a:pt x="3132" y="156"/>
                  </a:lnTo>
                  <a:lnTo>
                    <a:pt x="2996" y="132"/>
                  </a:lnTo>
                  <a:lnTo>
                    <a:pt x="2932" y="116"/>
                  </a:lnTo>
                  <a:lnTo>
                    <a:pt x="2872" y="96"/>
                  </a:lnTo>
                  <a:lnTo>
                    <a:pt x="2824" y="72"/>
                  </a:lnTo>
                  <a:lnTo>
                    <a:pt x="2808" y="60"/>
                  </a:lnTo>
                  <a:lnTo>
                    <a:pt x="2796" y="44"/>
                  </a:lnTo>
                  <a:lnTo>
                    <a:pt x="2796" y="36"/>
                  </a:lnTo>
                  <a:lnTo>
                    <a:pt x="2804" y="12"/>
                  </a:lnTo>
                  <a:lnTo>
                    <a:pt x="2808" y="0"/>
                  </a:lnTo>
                  <a:lnTo>
                    <a:pt x="2804" y="0"/>
                  </a:lnTo>
                  <a:lnTo>
                    <a:pt x="2796" y="12"/>
                  </a:lnTo>
                  <a:lnTo>
                    <a:pt x="2792" y="36"/>
                  </a:lnTo>
                  <a:lnTo>
                    <a:pt x="2796" y="48"/>
                  </a:lnTo>
                  <a:lnTo>
                    <a:pt x="2804" y="60"/>
                  </a:lnTo>
                  <a:lnTo>
                    <a:pt x="2816" y="72"/>
                  </a:lnTo>
                  <a:lnTo>
                    <a:pt x="2860" y="96"/>
                  </a:lnTo>
                  <a:lnTo>
                    <a:pt x="2912" y="116"/>
                  </a:lnTo>
                  <a:lnTo>
                    <a:pt x="2972" y="132"/>
                  </a:lnTo>
                  <a:lnTo>
                    <a:pt x="3096" y="156"/>
                  </a:lnTo>
                  <a:lnTo>
                    <a:pt x="3192" y="168"/>
                  </a:lnTo>
                  <a:lnTo>
                    <a:pt x="3120" y="180"/>
                  </a:lnTo>
                  <a:lnTo>
                    <a:pt x="3020" y="164"/>
                  </a:lnTo>
                  <a:lnTo>
                    <a:pt x="2936" y="140"/>
                  </a:lnTo>
                  <a:lnTo>
                    <a:pt x="2848" y="116"/>
                  </a:lnTo>
                  <a:lnTo>
                    <a:pt x="2804" y="96"/>
                  </a:lnTo>
                  <a:lnTo>
                    <a:pt x="2772" y="80"/>
                  </a:lnTo>
                  <a:lnTo>
                    <a:pt x="2756" y="60"/>
                  </a:lnTo>
                  <a:lnTo>
                    <a:pt x="2744" y="44"/>
                  </a:lnTo>
                  <a:lnTo>
                    <a:pt x="2736" y="20"/>
                  </a:lnTo>
                  <a:lnTo>
                    <a:pt x="2744" y="12"/>
                  </a:lnTo>
                  <a:lnTo>
                    <a:pt x="2744" y="0"/>
                  </a:lnTo>
                  <a:lnTo>
                    <a:pt x="2736" y="8"/>
                  </a:lnTo>
                  <a:lnTo>
                    <a:pt x="2736" y="20"/>
                  </a:lnTo>
                  <a:lnTo>
                    <a:pt x="2736" y="44"/>
                  </a:lnTo>
                  <a:lnTo>
                    <a:pt x="2748" y="60"/>
                  </a:lnTo>
                  <a:lnTo>
                    <a:pt x="2768" y="80"/>
                  </a:lnTo>
                  <a:lnTo>
                    <a:pt x="2796" y="96"/>
                  </a:lnTo>
                  <a:lnTo>
                    <a:pt x="2840" y="120"/>
                  </a:lnTo>
                  <a:lnTo>
                    <a:pt x="2924" y="144"/>
                  </a:lnTo>
                  <a:lnTo>
                    <a:pt x="3008" y="164"/>
                  </a:lnTo>
                  <a:lnTo>
                    <a:pt x="3100" y="180"/>
                  </a:lnTo>
                  <a:lnTo>
                    <a:pt x="3056" y="188"/>
                  </a:lnTo>
                  <a:lnTo>
                    <a:pt x="2992" y="176"/>
                  </a:lnTo>
                  <a:lnTo>
                    <a:pt x="2956" y="168"/>
                  </a:lnTo>
                  <a:lnTo>
                    <a:pt x="2920" y="164"/>
                  </a:lnTo>
                  <a:lnTo>
                    <a:pt x="2828" y="140"/>
                  </a:lnTo>
                  <a:lnTo>
                    <a:pt x="2732" y="96"/>
                  </a:lnTo>
                  <a:lnTo>
                    <a:pt x="2688" y="72"/>
                  </a:lnTo>
                  <a:lnTo>
                    <a:pt x="2664" y="48"/>
                  </a:lnTo>
                  <a:lnTo>
                    <a:pt x="2660" y="36"/>
                  </a:lnTo>
                  <a:lnTo>
                    <a:pt x="2660" y="24"/>
                  </a:lnTo>
                  <a:lnTo>
                    <a:pt x="2660" y="12"/>
                  </a:lnTo>
                  <a:lnTo>
                    <a:pt x="2660" y="0"/>
                  </a:lnTo>
                  <a:lnTo>
                    <a:pt x="2652" y="12"/>
                  </a:lnTo>
                  <a:lnTo>
                    <a:pt x="2652" y="24"/>
                  </a:lnTo>
                  <a:lnTo>
                    <a:pt x="2652" y="36"/>
                  </a:lnTo>
                  <a:lnTo>
                    <a:pt x="2664" y="48"/>
                  </a:lnTo>
                  <a:lnTo>
                    <a:pt x="2688" y="80"/>
                  </a:lnTo>
                  <a:lnTo>
                    <a:pt x="2724" y="104"/>
                  </a:lnTo>
                  <a:lnTo>
                    <a:pt x="2824" y="140"/>
                  </a:lnTo>
                  <a:lnTo>
                    <a:pt x="2912" y="164"/>
                  </a:lnTo>
                  <a:lnTo>
                    <a:pt x="2956" y="176"/>
                  </a:lnTo>
                  <a:lnTo>
                    <a:pt x="2992" y="180"/>
                  </a:lnTo>
                  <a:lnTo>
                    <a:pt x="2852" y="168"/>
                  </a:lnTo>
                  <a:lnTo>
                    <a:pt x="2848" y="168"/>
                  </a:lnTo>
                  <a:lnTo>
                    <a:pt x="2836" y="164"/>
                  </a:lnTo>
                  <a:lnTo>
                    <a:pt x="2772" y="144"/>
                  </a:lnTo>
                  <a:lnTo>
                    <a:pt x="2720" y="128"/>
                  </a:lnTo>
                  <a:lnTo>
                    <a:pt x="2648" y="84"/>
                  </a:lnTo>
                  <a:lnTo>
                    <a:pt x="2592" y="56"/>
                  </a:lnTo>
                  <a:lnTo>
                    <a:pt x="2576" y="36"/>
                  </a:lnTo>
                  <a:lnTo>
                    <a:pt x="2564" y="20"/>
                  </a:lnTo>
                  <a:lnTo>
                    <a:pt x="2564" y="0"/>
                  </a:lnTo>
                  <a:lnTo>
                    <a:pt x="2564" y="24"/>
                  </a:lnTo>
                  <a:lnTo>
                    <a:pt x="2576" y="44"/>
                  </a:lnTo>
                  <a:lnTo>
                    <a:pt x="2588" y="56"/>
                  </a:lnTo>
                  <a:lnTo>
                    <a:pt x="2628" y="84"/>
                  </a:lnTo>
                  <a:lnTo>
                    <a:pt x="2696" y="120"/>
                  </a:lnTo>
                  <a:lnTo>
                    <a:pt x="2796" y="156"/>
                  </a:lnTo>
                  <a:lnTo>
                    <a:pt x="2724" y="140"/>
                  </a:lnTo>
                  <a:lnTo>
                    <a:pt x="2648" y="116"/>
                  </a:lnTo>
                  <a:lnTo>
                    <a:pt x="2568" y="80"/>
                  </a:lnTo>
                  <a:lnTo>
                    <a:pt x="2532" y="60"/>
                  </a:lnTo>
                  <a:lnTo>
                    <a:pt x="2508" y="36"/>
                  </a:lnTo>
                  <a:lnTo>
                    <a:pt x="2500" y="24"/>
                  </a:lnTo>
                  <a:lnTo>
                    <a:pt x="2496" y="0"/>
                  </a:lnTo>
                  <a:lnTo>
                    <a:pt x="2488" y="0"/>
                  </a:lnTo>
                  <a:lnTo>
                    <a:pt x="2496" y="24"/>
                  </a:lnTo>
                  <a:lnTo>
                    <a:pt x="2500" y="36"/>
                  </a:lnTo>
                  <a:lnTo>
                    <a:pt x="2524" y="60"/>
                  </a:lnTo>
                  <a:lnTo>
                    <a:pt x="2556" y="80"/>
                  </a:lnTo>
                  <a:lnTo>
                    <a:pt x="2624" y="116"/>
                  </a:lnTo>
                  <a:lnTo>
                    <a:pt x="2696" y="140"/>
                  </a:lnTo>
                  <a:lnTo>
                    <a:pt x="2760" y="156"/>
                  </a:lnTo>
                  <a:lnTo>
                    <a:pt x="2664" y="132"/>
                  </a:lnTo>
                  <a:lnTo>
                    <a:pt x="2624" y="128"/>
                  </a:lnTo>
                  <a:lnTo>
                    <a:pt x="2532" y="92"/>
                  </a:lnTo>
                  <a:lnTo>
                    <a:pt x="2472" y="60"/>
                  </a:lnTo>
                  <a:lnTo>
                    <a:pt x="2436" y="36"/>
                  </a:lnTo>
                  <a:lnTo>
                    <a:pt x="2424" y="24"/>
                  </a:lnTo>
                  <a:lnTo>
                    <a:pt x="2412" y="0"/>
                  </a:lnTo>
                  <a:lnTo>
                    <a:pt x="2404" y="0"/>
                  </a:lnTo>
                  <a:lnTo>
                    <a:pt x="2416" y="32"/>
                  </a:lnTo>
                  <a:lnTo>
                    <a:pt x="2428" y="36"/>
                  </a:lnTo>
                  <a:lnTo>
                    <a:pt x="2472" y="68"/>
                  </a:lnTo>
                  <a:lnTo>
                    <a:pt x="2532" y="96"/>
                  </a:lnTo>
                  <a:lnTo>
                    <a:pt x="2624" y="128"/>
                  </a:lnTo>
                  <a:lnTo>
                    <a:pt x="2652" y="140"/>
                  </a:lnTo>
                  <a:lnTo>
                    <a:pt x="2732" y="156"/>
                  </a:lnTo>
                  <a:lnTo>
                    <a:pt x="2700" y="152"/>
                  </a:lnTo>
                  <a:lnTo>
                    <a:pt x="2648" y="152"/>
                  </a:lnTo>
                  <a:lnTo>
                    <a:pt x="2592" y="156"/>
                  </a:lnTo>
                  <a:lnTo>
                    <a:pt x="2556" y="168"/>
                  </a:lnTo>
                  <a:lnTo>
                    <a:pt x="2532" y="176"/>
                  </a:lnTo>
                  <a:lnTo>
                    <a:pt x="2512" y="188"/>
                  </a:lnTo>
                  <a:lnTo>
                    <a:pt x="2508" y="200"/>
                  </a:lnTo>
                  <a:lnTo>
                    <a:pt x="2500" y="212"/>
                  </a:lnTo>
                  <a:lnTo>
                    <a:pt x="2500" y="228"/>
                  </a:lnTo>
                  <a:lnTo>
                    <a:pt x="2508" y="236"/>
                  </a:lnTo>
                  <a:lnTo>
                    <a:pt x="2532" y="252"/>
                  </a:lnTo>
                  <a:lnTo>
                    <a:pt x="2564" y="264"/>
                  </a:lnTo>
                  <a:lnTo>
                    <a:pt x="2636" y="284"/>
                  </a:lnTo>
                  <a:lnTo>
                    <a:pt x="2600" y="284"/>
                  </a:lnTo>
                  <a:lnTo>
                    <a:pt x="2600" y="292"/>
                  </a:lnTo>
                  <a:lnTo>
                    <a:pt x="2548" y="276"/>
                  </a:lnTo>
                  <a:lnTo>
                    <a:pt x="2496" y="272"/>
                  </a:lnTo>
                  <a:lnTo>
                    <a:pt x="2520" y="276"/>
                  </a:lnTo>
                  <a:lnTo>
                    <a:pt x="2520" y="272"/>
                  </a:lnTo>
                  <a:lnTo>
                    <a:pt x="2476" y="260"/>
                  </a:lnTo>
                  <a:lnTo>
                    <a:pt x="2448" y="240"/>
                  </a:lnTo>
                  <a:lnTo>
                    <a:pt x="2428" y="228"/>
                  </a:lnTo>
                  <a:lnTo>
                    <a:pt x="2424" y="216"/>
                  </a:lnTo>
                  <a:lnTo>
                    <a:pt x="2428" y="204"/>
                  </a:lnTo>
                  <a:lnTo>
                    <a:pt x="2436" y="192"/>
                  </a:lnTo>
                  <a:lnTo>
                    <a:pt x="2460" y="176"/>
                  </a:lnTo>
                  <a:lnTo>
                    <a:pt x="2508" y="156"/>
                  </a:lnTo>
                  <a:lnTo>
                    <a:pt x="2536" y="144"/>
                  </a:lnTo>
                  <a:lnTo>
                    <a:pt x="2580" y="144"/>
                  </a:lnTo>
                  <a:lnTo>
                    <a:pt x="2592" y="144"/>
                  </a:lnTo>
                  <a:lnTo>
                    <a:pt x="2564" y="140"/>
                  </a:lnTo>
                  <a:lnTo>
                    <a:pt x="2500" y="132"/>
                  </a:lnTo>
                  <a:lnTo>
                    <a:pt x="2472" y="128"/>
                  </a:lnTo>
                  <a:lnTo>
                    <a:pt x="2424" y="120"/>
                  </a:lnTo>
                  <a:lnTo>
                    <a:pt x="2364" y="104"/>
                  </a:lnTo>
                  <a:lnTo>
                    <a:pt x="2316" y="84"/>
                  </a:lnTo>
                  <a:lnTo>
                    <a:pt x="2276" y="68"/>
                  </a:lnTo>
                  <a:lnTo>
                    <a:pt x="2252" y="56"/>
                  </a:lnTo>
                  <a:lnTo>
                    <a:pt x="2228" y="24"/>
                  </a:lnTo>
                  <a:lnTo>
                    <a:pt x="2224" y="20"/>
                  </a:lnTo>
                  <a:lnTo>
                    <a:pt x="2216" y="0"/>
                  </a:lnTo>
                  <a:lnTo>
                    <a:pt x="2216" y="20"/>
                  </a:lnTo>
                  <a:lnTo>
                    <a:pt x="2224" y="24"/>
                  </a:lnTo>
                  <a:lnTo>
                    <a:pt x="2240" y="48"/>
                  </a:lnTo>
                  <a:lnTo>
                    <a:pt x="2288" y="80"/>
                  </a:lnTo>
                  <a:lnTo>
                    <a:pt x="2364" y="108"/>
                  </a:lnTo>
                  <a:lnTo>
                    <a:pt x="2296" y="96"/>
                  </a:lnTo>
                  <a:lnTo>
                    <a:pt x="2272" y="92"/>
                  </a:lnTo>
                  <a:lnTo>
                    <a:pt x="2224" y="72"/>
                  </a:lnTo>
                  <a:lnTo>
                    <a:pt x="2200" y="60"/>
                  </a:lnTo>
                  <a:lnTo>
                    <a:pt x="2176" y="44"/>
                  </a:lnTo>
                  <a:lnTo>
                    <a:pt x="2156" y="24"/>
                  </a:lnTo>
                  <a:lnTo>
                    <a:pt x="2152" y="0"/>
                  </a:lnTo>
                  <a:lnTo>
                    <a:pt x="2144" y="0"/>
                  </a:lnTo>
                  <a:lnTo>
                    <a:pt x="2152" y="20"/>
                  </a:lnTo>
                  <a:lnTo>
                    <a:pt x="2164" y="36"/>
                  </a:lnTo>
                  <a:lnTo>
                    <a:pt x="2192" y="60"/>
                  </a:lnTo>
                  <a:lnTo>
                    <a:pt x="2228" y="80"/>
                  </a:lnTo>
                  <a:lnTo>
                    <a:pt x="2264" y="92"/>
                  </a:lnTo>
                  <a:lnTo>
                    <a:pt x="2204" y="84"/>
                  </a:lnTo>
                  <a:lnTo>
                    <a:pt x="2168" y="84"/>
                  </a:lnTo>
                  <a:lnTo>
                    <a:pt x="2132" y="92"/>
                  </a:lnTo>
                  <a:lnTo>
                    <a:pt x="2084" y="92"/>
                  </a:lnTo>
                  <a:lnTo>
                    <a:pt x="2048" y="84"/>
                  </a:lnTo>
                  <a:lnTo>
                    <a:pt x="2004" y="72"/>
                  </a:lnTo>
                  <a:lnTo>
                    <a:pt x="1964" y="60"/>
                  </a:lnTo>
                  <a:lnTo>
                    <a:pt x="1916" y="48"/>
                  </a:lnTo>
                  <a:lnTo>
                    <a:pt x="1884" y="32"/>
                  </a:lnTo>
                  <a:lnTo>
                    <a:pt x="1868" y="12"/>
                  </a:lnTo>
                  <a:lnTo>
                    <a:pt x="1860" y="0"/>
                  </a:lnTo>
                  <a:lnTo>
                    <a:pt x="1856" y="0"/>
                  </a:lnTo>
                  <a:lnTo>
                    <a:pt x="1860" y="12"/>
                  </a:lnTo>
                  <a:lnTo>
                    <a:pt x="1868" y="24"/>
                  </a:lnTo>
                  <a:lnTo>
                    <a:pt x="1884" y="36"/>
                  </a:lnTo>
                  <a:lnTo>
                    <a:pt x="1916" y="56"/>
                  </a:lnTo>
                  <a:lnTo>
                    <a:pt x="1964" y="68"/>
                  </a:lnTo>
                  <a:lnTo>
                    <a:pt x="2000" y="80"/>
                  </a:lnTo>
                  <a:lnTo>
                    <a:pt x="2068" y="92"/>
                  </a:lnTo>
                  <a:lnTo>
                    <a:pt x="2036" y="96"/>
                  </a:lnTo>
                  <a:lnTo>
                    <a:pt x="2000" y="92"/>
                  </a:lnTo>
                  <a:lnTo>
                    <a:pt x="1928" y="80"/>
                  </a:lnTo>
                  <a:lnTo>
                    <a:pt x="1848" y="56"/>
                  </a:lnTo>
                  <a:lnTo>
                    <a:pt x="1820" y="36"/>
                  </a:lnTo>
                  <a:lnTo>
                    <a:pt x="1800" y="20"/>
                  </a:lnTo>
                  <a:lnTo>
                    <a:pt x="1796" y="0"/>
                  </a:lnTo>
                  <a:lnTo>
                    <a:pt x="1788" y="0"/>
                  </a:lnTo>
                  <a:lnTo>
                    <a:pt x="1796" y="20"/>
                  </a:lnTo>
                  <a:lnTo>
                    <a:pt x="1812" y="36"/>
                  </a:lnTo>
                  <a:lnTo>
                    <a:pt x="1836" y="56"/>
                  </a:lnTo>
                  <a:lnTo>
                    <a:pt x="1904" y="72"/>
                  </a:lnTo>
                  <a:lnTo>
                    <a:pt x="1968" y="92"/>
                  </a:lnTo>
                  <a:lnTo>
                    <a:pt x="2024" y="96"/>
                  </a:lnTo>
                  <a:lnTo>
                    <a:pt x="1988" y="108"/>
                  </a:lnTo>
                  <a:lnTo>
                    <a:pt x="1896" y="92"/>
                  </a:lnTo>
                  <a:lnTo>
                    <a:pt x="1824" y="68"/>
                  </a:lnTo>
                  <a:lnTo>
                    <a:pt x="1764" y="44"/>
                  </a:lnTo>
                  <a:lnTo>
                    <a:pt x="1740" y="24"/>
                  </a:lnTo>
                  <a:lnTo>
                    <a:pt x="1728" y="0"/>
                  </a:lnTo>
                  <a:lnTo>
                    <a:pt x="1732" y="24"/>
                  </a:lnTo>
                  <a:lnTo>
                    <a:pt x="1756" y="48"/>
                  </a:lnTo>
                  <a:lnTo>
                    <a:pt x="1820" y="72"/>
                  </a:lnTo>
                  <a:lnTo>
                    <a:pt x="1892" y="96"/>
                  </a:lnTo>
                  <a:lnTo>
                    <a:pt x="1980" y="116"/>
                  </a:lnTo>
                  <a:lnTo>
                    <a:pt x="1964" y="120"/>
                  </a:lnTo>
                  <a:lnTo>
                    <a:pt x="1916" y="108"/>
                  </a:lnTo>
                  <a:lnTo>
                    <a:pt x="1820" y="84"/>
                  </a:lnTo>
                  <a:lnTo>
                    <a:pt x="1720" y="56"/>
                  </a:lnTo>
                  <a:lnTo>
                    <a:pt x="1684" y="36"/>
                  </a:lnTo>
                  <a:lnTo>
                    <a:pt x="1660" y="12"/>
                  </a:lnTo>
                  <a:lnTo>
                    <a:pt x="1656" y="0"/>
                  </a:lnTo>
                  <a:lnTo>
                    <a:pt x="1648" y="0"/>
                  </a:lnTo>
                  <a:lnTo>
                    <a:pt x="1656" y="20"/>
                  </a:lnTo>
                  <a:lnTo>
                    <a:pt x="1680" y="36"/>
                  </a:lnTo>
                  <a:lnTo>
                    <a:pt x="1716" y="56"/>
                  </a:lnTo>
                  <a:lnTo>
                    <a:pt x="1808" y="92"/>
                  </a:lnTo>
                  <a:lnTo>
                    <a:pt x="1896" y="116"/>
                  </a:lnTo>
                  <a:lnTo>
                    <a:pt x="1956" y="128"/>
                  </a:lnTo>
                  <a:lnTo>
                    <a:pt x="1952" y="132"/>
                  </a:lnTo>
                  <a:lnTo>
                    <a:pt x="1880" y="132"/>
                  </a:lnTo>
                  <a:lnTo>
                    <a:pt x="1820" y="128"/>
                  </a:lnTo>
                  <a:lnTo>
                    <a:pt x="1752" y="120"/>
                  </a:lnTo>
                  <a:lnTo>
                    <a:pt x="1636" y="92"/>
                  </a:lnTo>
                  <a:lnTo>
                    <a:pt x="1560" y="68"/>
                  </a:lnTo>
                  <a:lnTo>
                    <a:pt x="1528" y="56"/>
                  </a:lnTo>
                  <a:lnTo>
                    <a:pt x="1480" y="32"/>
                  </a:lnTo>
                  <a:lnTo>
                    <a:pt x="1468" y="12"/>
                  </a:lnTo>
                  <a:lnTo>
                    <a:pt x="1460" y="0"/>
                  </a:lnTo>
                  <a:lnTo>
                    <a:pt x="1456" y="0"/>
                  </a:lnTo>
                  <a:lnTo>
                    <a:pt x="1460" y="20"/>
                  </a:lnTo>
                  <a:lnTo>
                    <a:pt x="1472" y="32"/>
                  </a:lnTo>
                  <a:lnTo>
                    <a:pt x="1520" y="60"/>
                  </a:lnTo>
                  <a:lnTo>
                    <a:pt x="1612" y="92"/>
                  </a:lnTo>
                  <a:lnTo>
                    <a:pt x="1696" y="116"/>
                  </a:lnTo>
                  <a:lnTo>
                    <a:pt x="1808" y="132"/>
                  </a:lnTo>
                  <a:lnTo>
                    <a:pt x="1744" y="140"/>
                  </a:lnTo>
                  <a:lnTo>
                    <a:pt x="1720" y="132"/>
                  </a:lnTo>
                  <a:lnTo>
                    <a:pt x="1668" y="128"/>
                  </a:lnTo>
                  <a:lnTo>
                    <a:pt x="1552" y="96"/>
                  </a:lnTo>
                  <a:lnTo>
                    <a:pt x="1492" y="80"/>
                  </a:lnTo>
                  <a:lnTo>
                    <a:pt x="1436" y="56"/>
                  </a:lnTo>
                  <a:lnTo>
                    <a:pt x="1396" y="32"/>
                  </a:lnTo>
                  <a:lnTo>
                    <a:pt x="1384" y="20"/>
                  </a:lnTo>
                  <a:lnTo>
                    <a:pt x="1376" y="0"/>
                  </a:lnTo>
                  <a:lnTo>
                    <a:pt x="1372" y="0"/>
                  </a:lnTo>
                  <a:lnTo>
                    <a:pt x="1376" y="20"/>
                  </a:lnTo>
                  <a:lnTo>
                    <a:pt x="1388" y="32"/>
                  </a:lnTo>
                  <a:lnTo>
                    <a:pt x="1420" y="56"/>
                  </a:lnTo>
                  <a:lnTo>
                    <a:pt x="1468" y="80"/>
                  </a:lnTo>
                  <a:lnTo>
                    <a:pt x="1520" y="96"/>
                  </a:lnTo>
                  <a:lnTo>
                    <a:pt x="1632" y="120"/>
                  </a:lnTo>
                  <a:lnTo>
                    <a:pt x="1708" y="132"/>
                  </a:lnTo>
                  <a:lnTo>
                    <a:pt x="1648" y="140"/>
                  </a:lnTo>
                  <a:lnTo>
                    <a:pt x="1612" y="132"/>
                  </a:lnTo>
                  <a:lnTo>
                    <a:pt x="1564" y="128"/>
                  </a:lnTo>
                  <a:lnTo>
                    <a:pt x="1520" y="120"/>
                  </a:lnTo>
                  <a:lnTo>
                    <a:pt x="1444" y="92"/>
                  </a:lnTo>
                  <a:lnTo>
                    <a:pt x="1396" y="68"/>
                  </a:lnTo>
                  <a:lnTo>
                    <a:pt x="1372" y="56"/>
                  </a:lnTo>
                  <a:lnTo>
                    <a:pt x="1336" y="32"/>
                  </a:lnTo>
                  <a:lnTo>
                    <a:pt x="1324" y="20"/>
                  </a:lnTo>
                  <a:lnTo>
                    <a:pt x="1316" y="0"/>
                  </a:lnTo>
                  <a:lnTo>
                    <a:pt x="1312" y="0"/>
                  </a:lnTo>
                  <a:lnTo>
                    <a:pt x="1316" y="20"/>
                  </a:lnTo>
                  <a:lnTo>
                    <a:pt x="1328" y="32"/>
                  </a:lnTo>
                  <a:lnTo>
                    <a:pt x="1372" y="60"/>
                  </a:lnTo>
                  <a:lnTo>
                    <a:pt x="1388" y="72"/>
                  </a:lnTo>
                  <a:lnTo>
                    <a:pt x="1444" y="96"/>
                  </a:lnTo>
                  <a:lnTo>
                    <a:pt x="1520" y="120"/>
                  </a:lnTo>
                  <a:lnTo>
                    <a:pt x="1564" y="132"/>
                  </a:lnTo>
                  <a:lnTo>
                    <a:pt x="1612" y="140"/>
                  </a:lnTo>
                  <a:lnTo>
                    <a:pt x="1620" y="140"/>
                  </a:lnTo>
                  <a:lnTo>
                    <a:pt x="1588" y="144"/>
                  </a:lnTo>
                  <a:lnTo>
                    <a:pt x="1540" y="132"/>
                  </a:lnTo>
                  <a:lnTo>
                    <a:pt x="1436" y="108"/>
                  </a:lnTo>
                  <a:lnTo>
                    <a:pt x="1376" y="84"/>
                  </a:lnTo>
                  <a:lnTo>
                    <a:pt x="1324" y="68"/>
                  </a:lnTo>
                  <a:lnTo>
                    <a:pt x="1280" y="44"/>
                  </a:lnTo>
                  <a:lnTo>
                    <a:pt x="1256" y="12"/>
                  </a:lnTo>
                  <a:lnTo>
                    <a:pt x="1248" y="0"/>
                  </a:lnTo>
                  <a:lnTo>
                    <a:pt x="1248" y="20"/>
                  </a:lnTo>
                  <a:lnTo>
                    <a:pt x="1272" y="44"/>
                  </a:lnTo>
                  <a:lnTo>
                    <a:pt x="1312" y="68"/>
                  </a:lnTo>
                  <a:lnTo>
                    <a:pt x="1360" y="84"/>
                  </a:lnTo>
                  <a:lnTo>
                    <a:pt x="1408" y="104"/>
                  </a:lnTo>
                  <a:lnTo>
                    <a:pt x="1508" y="132"/>
                  </a:lnTo>
                  <a:lnTo>
                    <a:pt x="1576" y="144"/>
                  </a:lnTo>
                  <a:lnTo>
                    <a:pt x="1560" y="144"/>
                  </a:lnTo>
                  <a:lnTo>
                    <a:pt x="1560" y="152"/>
                  </a:lnTo>
                  <a:lnTo>
                    <a:pt x="1548" y="152"/>
                  </a:lnTo>
                  <a:lnTo>
                    <a:pt x="1548" y="144"/>
                  </a:lnTo>
                  <a:lnTo>
                    <a:pt x="1480" y="140"/>
                  </a:lnTo>
                  <a:lnTo>
                    <a:pt x="1400" y="120"/>
                  </a:lnTo>
                  <a:lnTo>
                    <a:pt x="1336" y="104"/>
                  </a:lnTo>
                  <a:lnTo>
                    <a:pt x="1280" y="80"/>
                  </a:lnTo>
                  <a:lnTo>
                    <a:pt x="1244" y="60"/>
                  </a:lnTo>
                  <a:lnTo>
                    <a:pt x="1220" y="44"/>
                  </a:lnTo>
                  <a:lnTo>
                    <a:pt x="1200" y="24"/>
                  </a:lnTo>
                  <a:lnTo>
                    <a:pt x="1184" y="0"/>
                  </a:lnTo>
                  <a:lnTo>
                    <a:pt x="1176" y="0"/>
                  </a:lnTo>
                  <a:lnTo>
                    <a:pt x="1188" y="24"/>
                  </a:lnTo>
                  <a:lnTo>
                    <a:pt x="1208" y="44"/>
                  </a:lnTo>
                  <a:lnTo>
                    <a:pt x="1236" y="60"/>
                  </a:lnTo>
                  <a:lnTo>
                    <a:pt x="1272" y="84"/>
                  </a:lnTo>
                  <a:lnTo>
                    <a:pt x="1328" y="104"/>
                  </a:lnTo>
                  <a:lnTo>
                    <a:pt x="1396" y="128"/>
                  </a:lnTo>
                  <a:lnTo>
                    <a:pt x="1480" y="144"/>
                  </a:lnTo>
                  <a:lnTo>
                    <a:pt x="1540" y="152"/>
                  </a:lnTo>
                  <a:lnTo>
                    <a:pt x="1536" y="152"/>
                  </a:lnTo>
                  <a:lnTo>
                    <a:pt x="1492" y="144"/>
                  </a:lnTo>
                  <a:lnTo>
                    <a:pt x="1448" y="144"/>
                  </a:lnTo>
                  <a:lnTo>
                    <a:pt x="1396" y="140"/>
                  </a:lnTo>
                  <a:lnTo>
                    <a:pt x="1372" y="132"/>
                  </a:lnTo>
                  <a:lnTo>
                    <a:pt x="1268" y="108"/>
                  </a:lnTo>
                  <a:lnTo>
                    <a:pt x="1196" y="84"/>
                  </a:lnTo>
                  <a:lnTo>
                    <a:pt x="1152" y="56"/>
                  </a:lnTo>
                  <a:lnTo>
                    <a:pt x="1128" y="32"/>
                  </a:lnTo>
                  <a:lnTo>
                    <a:pt x="1112" y="0"/>
                  </a:lnTo>
                  <a:lnTo>
                    <a:pt x="1124" y="32"/>
                  </a:lnTo>
                  <a:lnTo>
                    <a:pt x="1148" y="60"/>
                  </a:lnTo>
                  <a:lnTo>
                    <a:pt x="1196" y="92"/>
                  </a:lnTo>
                  <a:lnTo>
                    <a:pt x="1268" y="116"/>
                  </a:lnTo>
                  <a:lnTo>
                    <a:pt x="1364" y="140"/>
                  </a:lnTo>
                  <a:lnTo>
                    <a:pt x="1424" y="144"/>
                  </a:lnTo>
                  <a:lnTo>
                    <a:pt x="1360" y="156"/>
                  </a:lnTo>
                  <a:lnTo>
                    <a:pt x="1324" y="168"/>
                  </a:lnTo>
                  <a:lnTo>
                    <a:pt x="1288" y="164"/>
                  </a:lnTo>
                  <a:lnTo>
                    <a:pt x="1224" y="156"/>
                  </a:lnTo>
                  <a:lnTo>
                    <a:pt x="1184" y="152"/>
                  </a:lnTo>
                  <a:lnTo>
                    <a:pt x="1148" y="140"/>
                  </a:lnTo>
                  <a:lnTo>
                    <a:pt x="1044" y="116"/>
                  </a:lnTo>
                  <a:lnTo>
                    <a:pt x="984" y="84"/>
                  </a:lnTo>
                  <a:lnTo>
                    <a:pt x="948" y="60"/>
                  </a:lnTo>
                  <a:lnTo>
                    <a:pt x="928" y="36"/>
                  </a:lnTo>
                  <a:lnTo>
                    <a:pt x="928" y="20"/>
                  </a:lnTo>
                  <a:lnTo>
                    <a:pt x="936" y="0"/>
                  </a:lnTo>
                  <a:lnTo>
                    <a:pt x="928" y="0"/>
                  </a:lnTo>
                  <a:lnTo>
                    <a:pt x="924" y="20"/>
                  </a:lnTo>
                  <a:lnTo>
                    <a:pt x="928" y="36"/>
                  </a:lnTo>
                  <a:lnTo>
                    <a:pt x="936" y="56"/>
                  </a:lnTo>
                  <a:lnTo>
                    <a:pt x="948" y="68"/>
                  </a:lnTo>
                  <a:lnTo>
                    <a:pt x="988" y="96"/>
                  </a:lnTo>
                  <a:lnTo>
                    <a:pt x="1056" y="120"/>
                  </a:lnTo>
                  <a:lnTo>
                    <a:pt x="1148" y="144"/>
                  </a:lnTo>
                  <a:lnTo>
                    <a:pt x="1176" y="156"/>
                  </a:lnTo>
                  <a:lnTo>
                    <a:pt x="1256" y="168"/>
                  </a:lnTo>
                  <a:lnTo>
                    <a:pt x="1220" y="168"/>
                  </a:lnTo>
                  <a:lnTo>
                    <a:pt x="1044" y="140"/>
                  </a:lnTo>
                  <a:lnTo>
                    <a:pt x="976" y="120"/>
                  </a:lnTo>
                  <a:lnTo>
                    <a:pt x="928" y="104"/>
                  </a:lnTo>
                  <a:lnTo>
                    <a:pt x="892" y="84"/>
                  </a:lnTo>
                  <a:lnTo>
                    <a:pt x="876" y="68"/>
                  </a:lnTo>
                  <a:lnTo>
                    <a:pt x="852" y="36"/>
                  </a:lnTo>
                  <a:lnTo>
                    <a:pt x="844" y="24"/>
                  </a:lnTo>
                  <a:lnTo>
                    <a:pt x="852" y="0"/>
                  </a:lnTo>
                  <a:lnTo>
                    <a:pt x="844" y="0"/>
                  </a:lnTo>
                  <a:lnTo>
                    <a:pt x="844" y="24"/>
                  </a:lnTo>
                  <a:lnTo>
                    <a:pt x="844" y="36"/>
                  </a:lnTo>
                  <a:lnTo>
                    <a:pt x="856" y="48"/>
                  </a:lnTo>
                  <a:lnTo>
                    <a:pt x="868" y="68"/>
                  </a:lnTo>
                  <a:lnTo>
                    <a:pt x="892" y="84"/>
                  </a:lnTo>
                  <a:lnTo>
                    <a:pt x="924" y="108"/>
                  </a:lnTo>
                  <a:lnTo>
                    <a:pt x="976" y="128"/>
                  </a:lnTo>
                  <a:lnTo>
                    <a:pt x="1044" y="144"/>
                  </a:lnTo>
                  <a:lnTo>
                    <a:pt x="1212" y="176"/>
                  </a:lnTo>
                  <a:lnTo>
                    <a:pt x="1148" y="192"/>
                  </a:lnTo>
                  <a:lnTo>
                    <a:pt x="1116" y="200"/>
                  </a:lnTo>
                  <a:lnTo>
                    <a:pt x="1112" y="200"/>
                  </a:lnTo>
                  <a:lnTo>
                    <a:pt x="1112" y="204"/>
                  </a:lnTo>
                  <a:lnTo>
                    <a:pt x="1044" y="204"/>
                  </a:lnTo>
                  <a:lnTo>
                    <a:pt x="984" y="212"/>
                  </a:lnTo>
                  <a:lnTo>
                    <a:pt x="904" y="228"/>
                  </a:lnTo>
                  <a:lnTo>
                    <a:pt x="916" y="204"/>
                  </a:lnTo>
                  <a:lnTo>
                    <a:pt x="916" y="180"/>
                  </a:lnTo>
                  <a:lnTo>
                    <a:pt x="904" y="164"/>
                  </a:lnTo>
                  <a:lnTo>
                    <a:pt x="892" y="152"/>
                  </a:lnTo>
                  <a:lnTo>
                    <a:pt x="880" y="144"/>
                  </a:lnTo>
                  <a:lnTo>
                    <a:pt x="868" y="140"/>
                  </a:lnTo>
                  <a:lnTo>
                    <a:pt x="832" y="132"/>
                  </a:lnTo>
                  <a:lnTo>
                    <a:pt x="760" y="108"/>
                  </a:lnTo>
                  <a:lnTo>
                    <a:pt x="716" y="92"/>
                  </a:lnTo>
                  <a:lnTo>
                    <a:pt x="688" y="72"/>
                  </a:lnTo>
                  <a:lnTo>
                    <a:pt x="664" y="48"/>
                  </a:lnTo>
                  <a:lnTo>
                    <a:pt x="652" y="24"/>
                  </a:lnTo>
                  <a:lnTo>
                    <a:pt x="664" y="0"/>
                  </a:lnTo>
                  <a:lnTo>
                    <a:pt x="656" y="0"/>
                  </a:lnTo>
                  <a:lnTo>
                    <a:pt x="652" y="24"/>
                  </a:lnTo>
                  <a:lnTo>
                    <a:pt x="652" y="44"/>
                  </a:lnTo>
                  <a:lnTo>
                    <a:pt x="664" y="60"/>
                  </a:lnTo>
                  <a:lnTo>
                    <a:pt x="704" y="92"/>
                  </a:lnTo>
                  <a:lnTo>
                    <a:pt x="760" y="116"/>
                  </a:lnTo>
                  <a:lnTo>
                    <a:pt x="816" y="128"/>
                  </a:lnTo>
                  <a:lnTo>
                    <a:pt x="748" y="128"/>
                  </a:lnTo>
                  <a:lnTo>
                    <a:pt x="692" y="116"/>
                  </a:lnTo>
                  <a:lnTo>
                    <a:pt x="652" y="96"/>
                  </a:lnTo>
                  <a:lnTo>
                    <a:pt x="620" y="84"/>
                  </a:lnTo>
                  <a:lnTo>
                    <a:pt x="596" y="68"/>
                  </a:lnTo>
                  <a:lnTo>
                    <a:pt x="580" y="44"/>
                  </a:lnTo>
                  <a:lnTo>
                    <a:pt x="580" y="36"/>
                  </a:lnTo>
                  <a:lnTo>
                    <a:pt x="584" y="20"/>
                  </a:lnTo>
                  <a:lnTo>
                    <a:pt x="604" y="0"/>
                  </a:lnTo>
                  <a:lnTo>
                    <a:pt x="596" y="0"/>
                  </a:lnTo>
                  <a:lnTo>
                    <a:pt x="584" y="20"/>
                  </a:lnTo>
                  <a:lnTo>
                    <a:pt x="572" y="36"/>
                  </a:lnTo>
                  <a:lnTo>
                    <a:pt x="572" y="48"/>
                  </a:lnTo>
                  <a:lnTo>
                    <a:pt x="592" y="72"/>
                  </a:lnTo>
                  <a:lnTo>
                    <a:pt x="616" y="84"/>
                  </a:lnTo>
                  <a:lnTo>
                    <a:pt x="640" y="104"/>
                  </a:lnTo>
                  <a:lnTo>
                    <a:pt x="680" y="116"/>
                  </a:lnTo>
                  <a:lnTo>
                    <a:pt x="736" y="128"/>
                  </a:lnTo>
                  <a:lnTo>
                    <a:pt x="704" y="128"/>
                  </a:lnTo>
                  <a:lnTo>
                    <a:pt x="640" y="128"/>
                  </a:lnTo>
                  <a:lnTo>
                    <a:pt x="592" y="116"/>
                  </a:lnTo>
                  <a:lnTo>
                    <a:pt x="568" y="96"/>
                  </a:lnTo>
                  <a:lnTo>
                    <a:pt x="560" y="92"/>
                  </a:lnTo>
                  <a:lnTo>
                    <a:pt x="560" y="84"/>
                  </a:lnTo>
                  <a:lnTo>
                    <a:pt x="544" y="72"/>
                  </a:lnTo>
                  <a:lnTo>
                    <a:pt x="532" y="56"/>
                  </a:lnTo>
                  <a:lnTo>
                    <a:pt x="524" y="32"/>
                  </a:lnTo>
                  <a:lnTo>
                    <a:pt x="532" y="20"/>
                  </a:lnTo>
                  <a:lnTo>
                    <a:pt x="544" y="0"/>
                  </a:lnTo>
                  <a:lnTo>
                    <a:pt x="512" y="0"/>
                  </a:lnTo>
                  <a:lnTo>
                    <a:pt x="532" y="8"/>
                  </a:lnTo>
                  <a:lnTo>
                    <a:pt x="524" y="20"/>
                  </a:lnTo>
                  <a:lnTo>
                    <a:pt x="520" y="32"/>
                  </a:lnTo>
                  <a:lnTo>
                    <a:pt x="520" y="36"/>
                  </a:lnTo>
                  <a:lnTo>
                    <a:pt x="520" y="44"/>
                  </a:lnTo>
                  <a:lnTo>
                    <a:pt x="456" y="44"/>
                  </a:lnTo>
                  <a:lnTo>
                    <a:pt x="452" y="36"/>
                  </a:lnTo>
                  <a:lnTo>
                    <a:pt x="452" y="44"/>
                  </a:lnTo>
                  <a:lnTo>
                    <a:pt x="356" y="44"/>
                  </a:lnTo>
                  <a:lnTo>
                    <a:pt x="232" y="36"/>
                  </a:lnTo>
                  <a:lnTo>
                    <a:pt x="112" y="24"/>
                  </a:lnTo>
                  <a:lnTo>
                    <a:pt x="64" y="12"/>
                  </a:lnTo>
                  <a:lnTo>
                    <a:pt x="16" y="0"/>
                  </a:lnTo>
                  <a:lnTo>
                    <a:pt x="0" y="0"/>
                  </a:lnTo>
                  <a:lnTo>
                    <a:pt x="12" y="8"/>
                  </a:lnTo>
                  <a:lnTo>
                    <a:pt x="108" y="32"/>
                  </a:lnTo>
                  <a:lnTo>
                    <a:pt x="220" y="44"/>
                  </a:lnTo>
                  <a:lnTo>
                    <a:pt x="344" y="48"/>
                  </a:lnTo>
                  <a:lnTo>
                    <a:pt x="440" y="48"/>
                  </a:lnTo>
                  <a:lnTo>
                    <a:pt x="416" y="60"/>
                  </a:lnTo>
                  <a:lnTo>
                    <a:pt x="368" y="80"/>
                  </a:lnTo>
                  <a:lnTo>
                    <a:pt x="324" y="84"/>
                  </a:lnTo>
                  <a:lnTo>
                    <a:pt x="272" y="84"/>
                  </a:lnTo>
                  <a:lnTo>
                    <a:pt x="196" y="80"/>
                  </a:lnTo>
                  <a:lnTo>
                    <a:pt x="112" y="68"/>
                  </a:lnTo>
                  <a:lnTo>
                    <a:pt x="0" y="20"/>
                  </a:lnTo>
                  <a:lnTo>
                    <a:pt x="0" y="32"/>
                  </a:lnTo>
                  <a:lnTo>
                    <a:pt x="76" y="60"/>
                  </a:lnTo>
                  <a:lnTo>
                    <a:pt x="112" y="72"/>
                  </a:lnTo>
                  <a:lnTo>
                    <a:pt x="204" y="84"/>
                  </a:lnTo>
                  <a:lnTo>
                    <a:pt x="276" y="92"/>
                  </a:lnTo>
                  <a:lnTo>
                    <a:pt x="336" y="84"/>
                  </a:lnTo>
                  <a:lnTo>
                    <a:pt x="380" y="80"/>
                  </a:lnTo>
                  <a:lnTo>
                    <a:pt x="408" y="72"/>
                  </a:lnTo>
                  <a:lnTo>
                    <a:pt x="428" y="60"/>
                  </a:lnTo>
                  <a:lnTo>
                    <a:pt x="444" y="48"/>
                  </a:lnTo>
                  <a:lnTo>
                    <a:pt x="456" y="48"/>
                  </a:lnTo>
                  <a:lnTo>
                    <a:pt x="476" y="60"/>
                  </a:lnTo>
                  <a:lnTo>
                    <a:pt x="508" y="72"/>
                  </a:lnTo>
                  <a:lnTo>
                    <a:pt x="556" y="92"/>
                  </a:lnTo>
                  <a:lnTo>
                    <a:pt x="568" y="104"/>
                  </a:lnTo>
                  <a:lnTo>
                    <a:pt x="592" y="116"/>
                  </a:lnTo>
                  <a:lnTo>
                    <a:pt x="632" y="128"/>
                  </a:lnTo>
                  <a:lnTo>
                    <a:pt x="704" y="132"/>
                  </a:lnTo>
                  <a:lnTo>
                    <a:pt x="768" y="132"/>
                  </a:lnTo>
                  <a:lnTo>
                    <a:pt x="820" y="132"/>
                  </a:lnTo>
                  <a:lnTo>
                    <a:pt x="880" y="144"/>
                  </a:lnTo>
                  <a:lnTo>
                    <a:pt x="892" y="156"/>
                  </a:lnTo>
                  <a:lnTo>
                    <a:pt x="904" y="168"/>
                  </a:lnTo>
                  <a:lnTo>
                    <a:pt x="912" y="180"/>
                  </a:lnTo>
                  <a:lnTo>
                    <a:pt x="912" y="204"/>
                  </a:lnTo>
                  <a:lnTo>
                    <a:pt x="900" y="236"/>
                  </a:lnTo>
                  <a:lnTo>
                    <a:pt x="892" y="252"/>
                  </a:lnTo>
                  <a:lnTo>
                    <a:pt x="888" y="276"/>
                  </a:lnTo>
                  <a:lnTo>
                    <a:pt x="888" y="308"/>
                  </a:lnTo>
                  <a:lnTo>
                    <a:pt x="892" y="332"/>
                  </a:lnTo>
                  <a:lnTo>
                    <a:pt x="900" y="356"/>
                  </a:lnTo>
                  <a:lnTo>
                    <a:pt x="924" y="376"/>
                  </a:lnTo>
                  <a:lnTo>
                    <a:pt x="952" y="400"/>
                  </a:lnTo>
                  <a:lnTo>
                    <a:pt x="1020" y="428"/>
                  </a:lnTo>
                  <a:lnTo>
                    <a:pt x="1028" y="428"/>
                  </a:lnTo>
                  <a:lnTo>
                    <a:pt x="1124" y="460"/>
                  </a:lnTo>
                  <a:lnTo>
                    <a:pt x="1196" y="464"/>
                  </a:lnTo>
                  <a:lnTo>
                    <a:pt x="1280" y="464"/>
                  </a:lnTo>
                  <a:lnTo>
                    <a:pt x="1328" y="452"/>
                  </a:lnTo>
                  <a:lnTo>
                    <a:pt x="1372" y="448"/>
                  </a:lnTo>
                  <a:lnTo>
                    <a:pt x="1412" y="428"/>
                  </a:lnTo>
                  <a:lnTo>
                    <a:pt x="1456" y="436"/>
                  </a:lnTo>
                  <a:lnTo>
                    <a:pt x="1540" y="436"/>
                  </a:lnTo>
                  <a:lnTo>
                    <a:pt x="1552" y="436"/>
                  </a:lnTo>
                  <a:lnTo>
                    <a:pt x="1560" y="436"/>
                  </a:lnTo>
                  <a:lnTo>
                    <a:pt x="1608" y="428"/>
                  </a:lnTo>
                  <a:lnTo>
                    <a:pt x="1608" y="436"/>
                  </a:lnTo>
                  <a:lnTo>
                    <a:pt x="1632" y="428"/>
                  </a:lnTo>
                  <a:lnTo>
                    <a:pt x="1728" y="416"/>
                  </a:lnTo>
                  <a:lnTo>
                    <a:pt x="1836" y="400"/>
                  </a:lnTo>
                  <a:lnTo>
                    <a:pt x="1908" y="400"/>
                  </a:lnTo>
                  <a:lnTo>
                    <a:pt x="1988" y="400"/>
                  </a:lnTo>
                  <a:lnTo>
                    <a:pt x="2024" y="412"/>
                  </a:lnTo>
                  <a:lnTo>
                    <a:pt x="2072" y="424"/>
                  </a:lnTo>
                  <a:lnTo>
                    <a:pt x="2108" y="436"/>
                  </a:lnTo>
                  <a:lnTo>
                    <a:pt x="2152" y="452"/>
                  </a:lnTo>
                  <a:lnTo>
                    <a:pt x="2156" y="452"/>
                  </a:lnTo>
                  <a:lnTo>
                    <a:pt x="2176" y="464"/>
                  </a:lnTo>
                  <a:lnTo>
                    <a:pt x="2180" y="484"/>
                  </a:lnTo>
                  <a:lnTo>
                    <a:pt x="2176" y="500"/>
                  </a:lnTo>
                  <a:lnTo>
                    <a:pt x="2156" y="512"/>
                  </a:lnTo>
                  <a:lnTo>
                    <a:pt x="2132" y="532"/>
                  </a:lnTo>
                  <a:lnTo>
                    <a:pt x="2120" y="548"/>
                  </a:lnTo>
                  <a:lnTo>
                    <a:pt x="2116" y="576"/>
                  </a:lnTo>
                  <a:lnTo>
                    <a:pt x="2128" y="600"/>
                  </a:lnTo>
                  <a:lnTo>
                    <a:pt x="2152" y="616"/>
                  </a:lnTo>
                  <a:lnTo>
                    <a:pt x="2168" y="628"/>
                  </a:lnTo>
                  <a:lnTo>
                    <a:pt x="2224" y="652"/>
                  </a:lnTo>
                  <a:lnTo>
                    <a:pt x="2316" y="676"/>
                  </a:lnTo>
                  <a:lnTo>
                    <a:pt x="2436" y="700"/>
                  </a:lnTo>
                  <a:lnTo>
                    <a:pt x="2440" y="700"/>
                  </a:lnTo>
                  <a:lnTo>
                    <a:pt x="2476" y="700"/>
                  </a:lnTo>
                  <a:lnTo>
                    <a:pt x="2476" y="700"/>
                  </a:lnTo>
                  <a:lnTo>
                    <a:pt x="2476" y="700"/>
                  </a:lnTo>
                  <a:lnTo>
                    <a:pt x="2496" y="700"/>
                  </a:lnTo>
                  <a:lnTo>
                    <a:pt x="2564" y="700"/>
                  </a:lnTo>
                  <a:lnTo>
                    <a:pt x="2600" y="708"/>
                  </a:lnTo>
                  <a:lnTo>
                    <a:pt x="2628" y="712"/>
                  </a:lnTo>
                  <a:lnTo>
                    <a:pt x="2636" y="720"/>
                  </a:lnTo>
                  <a:lnTo>
                    <a:pt x="2660" y="724"/>
                  </a:lnTo>
                  <a:lnTo>
                    <a:pt x="2700" y="756"/>
                  </a:lnTo>
                  <a:lnTo>
                    <a:pt x="2724" y="772"/>
                  </a:lnTo>
                  <a:lnTo>
                    <a:pt x="2748" y="804"/>
                  </a:lnTo>
                  <a:lnTo>
                    <a:pt x="2760" y="832"/>
                  </a:lnTo>
                  <a:lnTo>
                    <a:pt x="2768" y="876"/>
                  </a:lnTo>
                  <a:lnTo>
                    <a:pt x="2768" y="896"/>
                  </a:lnTo>
                  <a:lnTo>
                    <a:pt x="2768" y="908"/>
                  </a:lnTo>
                  <a:lnTo>
                    <a:pt x="2756" y="936"/>
                  </a:lnTo>
                  <a:lnTo>
                    <a:pt x="2736" y="960"/>
                  </a:lnTo>
                  <a:lnTo>
                    <a:pt x="2724" y="972"/>
                  </a:lnTo>
                  <a:lnTo>
                    <a:pt x="2700" y="980"/>
                  </a:lnTo>
                  <a:lnTo>
                    <a:pt x="2684" y="984"/>
                  </a:lnTo>
                  <a:lnTo>
                    <a:pt x="2628" y="1008"/>
                  </a:lnTo>
                  <a:lnTo>
                    <a:pt x="2604" y="1020"/>
                  </a:lnTo>
                  <a:lnTo>
                    <a:pt x="2580" y="1044"/>
                  </a:lnTo>
                  <a:lnTo>
                    <a:pt x="2564" y="1068"/>
                  </a:lnTo>
                  <a:lnTo>
                    <a:pt x="2548" y="1092"/>
                  </a:lnTo>
                  <a:lnTo>
                    <a:pt x="2564" y="1124"/>
                  </a:lnTo>
                  <a:lnTo>
                    <a:pt x="2580" y="1148"/>
                  </a:lnTo>
                  <a:lnTo>
                    <a:pt x="2600" y="1172"/>
                  </a:lnTo>
                  <a:lnTo>
                    <a:pt x="2604" y="1180"/>
                  </a:lnTo>
                  <a:lnTo>
                    <a:pt x="2660" y="1220"/>
                  </a:lnTo>
                  <a:lnTo>
                    <a:pt x="2688" y="1240"/>
                  </a:lnTo>
                  <a:lnTo>
                    <a:pt x="2724" y="1256"/>
                  </a:lnTo>
                  <a:lnTo>
                    <a:pt x="2756" y="1268"/>
                  </a:lnTo>
                  <a:lnTo>
                    <a:pt x="2824" y="1288"/>
                  </a:lnTo>
                  <a:lnTo>
                    <a:pt x="2900" y="1304"/>
                  </a:lnTo>
                  <a:lnTo>
                    <a:pt x="3088" y="1340"/>
                  </a:lnTo>
                  <a:lnTo>
                    <a:pt x="3268" y="1364"/>
                  </a:lnTo>
                  <a:lnTo>
                    <a:pt x="3360" y="1376"/>
                  </a:lnTo>
                  <a:lnTo>
                    <a:pt x="3452" y="1376"/>
                  </a:lnTo>
                  <a:lnTo>
                    <a:pt x="3576" y="1384"/>
                  </a:lnTo>
                  <a:lnTo>
                    <a:pt x="3576" y="1376"/>
                  </a:lnTo>
                  <a:lnTo>
                    <a:pt x="3452" y="1372"/>
                  </a:lnTo>
                  <a:lnTo>
                    <a:pt x="3292" y="1364"/>
                  </a:lnTo>
                  <a:lnTo>
                    <a:pt x="3136" y="1348"/>
                  </a:lnTo>
                  <a:lnTo>
                    <a:pt x="3288" y="1352"/>
                  </a:lnTo>
                  <a:lnTo>
                    <a:pt x="3372" y="1352"/>
                  </a:lnTo>
                  <a:lnTo>
                    <a:pt x="3452" y="1348"/>
                  </a:lnTo>
                  <a:lnTo>
                    <a:pt x="3452" y="1340"/>
                  </a:lnTo>
                  <a:lnTo>
                    <a:pt x="3348" y="1348"/>
                  </a:lnTo>
                  <a:lnTo>
                    <a:pt x="3240" y="1348"/>
                  </a:lnTo>
                  <a:lnTo>
                    <a:pt x="3088" y="1336"/>
                  </a:lnTo>
                  <a:lnTo>
                    <a:pt x="3016" y="1324"/>
                  </a:lnTo>
                  <a:lnTo>
                    <a:pt x="2920" y="1292"/>
                  </a:lnTo>
                  <a:lnTo>
                    <a:pt x="2852" y="1264"/>
                  </a:lnTo>
                  <a:lnTo>
                    <a:pt x="2804" y="1240"/>
                  </a:lnTo>
                  <a:lnTo>
                    <a:pt x="2772" y="1208"/>
                  </a:lnTo>
                  <a:lnTo>
                    <a:pt x="2756" y="1184"/>
                  </a:lnTo>
                  <a:lnTo>
                    <a:pt x="2744" y="1168"/>
                  </a:lnTo>
                  <a:lnTo>
                    <a:pt x="2744" y="1156"/>
                  </a:lnTo>
                  <a:lnTo>
                    <a:pt x="2748" y="1136"/>
                  </a:lnTo>
                  <a:lnTo>
                    <a:pt x="2756" y="1120"/>
                  </a:lnTo>
                  <a:lnTo>
                    <a:pt x="2792" y="1088"/>
                  </a:lnTo>
                  <a:lnTo>
                    <a:pt x="2840" y="1056"/>
                  </a:lnTo>
                  <a:lnTo>
                    <a:pt x="2900" y="1040"/>
                  </a:lnTo>
                  <a:lnTo>
                    <a:pt x="3008" y="1016"/>
                  </a:lnTo>
                  <a:lnTo>
                    <a:pt x="3056" y="1004"/>
                  </a:lnTo>
                  <a:lnTo>
                    <a:pt x="3100" y="992"/>
                  </a:lnTo>
                  <a:lnTo>
                    <a:pt x="3136" y="972"/>
                  </a:lnTo>
                  <a:lnTo>
                    <a:pt x="3160" y="956"/>
                  </a:lnTo>
                  <a:lnTo>
                    <a:pt x="3172" y="932"/>
                  </a:lnTo>
                  <a:lnTo>
                    <a:pt x="3180" y="912"/>
                  </a:lnTo>
                  <a:lnTo>
                    <a:pt x="3180" y="900"/>
                  </a:lnTo>
                  <a:lnTo>
                    <a:pt x="3180" y="888"/>
                  </a:lnTo>
                  <a:lnTo>
                    <a:pt x="3156" y="864"/>
                  </a:lnTo>
                  <a:lnTo>
                    <a:pt x="3124" y="848"/>
                  </a:lnTo>
                  <a:lnTo>
                    <a:pt x="3088" y="828"/>
                  </a:lnTo>
                  <a:lnTo>
                    <a:pt x="3052" y="820"/>
                  </a:lnTo>
                  <a:lnTo>
                    <a:pt x="2984" y="816"/>
                  </a:lnTo>
                  <a:lnTo>
                    <a:pt x="2956" y="816"/>
                  </a:lnTo>
                  <a:lnTo>
                    <a:pt x="2872" y="808"/>
                  </a:lnTo>
                  <a:lnTo>
                    <a:pt x="2760" y="816"/>
                  </a:lnTo>
                  <a:lnTo>
                    <a:pt x="2756" y="808"/>
                  </a:lnTo>
                  <a:lnTo>
                    <a:pt x="2912" y="808"/>
                  </a:lnTo>
                  <a:lnTo>
                    <a:pt x="3020" y="816"/>
                  </a:lnTo>
                  <a:lnTo>
                    <a:pt x="3076" y="820"/>
                  </a:lnTo>
                  <a:lnTo>
                    <a:pt x="3120" y="832"/>
                  </a:lnTo>
                  <a:lnTo>
                    <a:pt x="3168" y="852"/>
                  </a:lnTo>
                  <a:lnTo>
                    <a:pt x="3196" y="876"/>
                  </a:lnTo>
                  <a:lnTo>
                    <a:pt x="3216" y="888"/>
                  </a:lnTo>
                  <a:lnTo>
                    <a:pt x="3220" y="908"/>
                  </a:lnTo>
                  <a:lnTo>
                    <a:pt x="3220" y="932"/>
                  </a:lnTo>
                  <a:lnTo>
                    <a:pt x="3204" y="956"/>
                  </a:lnTo>
                  <a:lnTo>
                    <a:pt x="3196" y="968"/>
                  </a:lnTo>
                  <a:lnTo>
                    <a:pt x="3172" y="980"/>
                  </a:lnTo>
                  <a:lnTo>
                    <a:pt x="3120" y="1004"/>
                  </a:lnTo>
                  <a:lnTo>
                    <a:pt x="3020" y="1028"/>
                  </a:lnTo>
                  <a:lnTo>
                    <a:pt x="2992" y="1032"/>
                  </a:lnTo>
                  <a:lnTo>
                    <a:pt x="2920" y="1052"/>
                  </a:lnTo>
                  <a:lnTo>
                    <a:pt x="2884" y="1064"/>
                  </a:lnTo>
                  <a:lnTo>
                    <a:pt x="2848" y="1080"/>
                  </a:lnTo>
                  <a:lnTo>
                    <a:pt x="2824" y="1104"/>
                  </a:lnTo>
                  <a:lnTo>
                    <a:pt x="2796" y="1136"/>
                  </a:lnTo>
                  <a:lnTo>
                    <a:pt x="2796" y="1156"/>
                  </a:lnTo>
                  <a:lnTo>
                    <a:pt x="2796" y="1168"/>
                  </a:lnTo>
                  <a:lnTo>
                    <a:pt x="2808" y="1192"/>
                  </a:lnTo>
                  <a:lnTo>
                    <a:pt x="2828" y="1216"/>
                  </a:lnTo>
                  <a:lnTo>
                    <a:pt x="2864" y="1244"/>
                  </a:lnTo>
                  <a:lnTo>
                    <a:pt x="2924" y="1276"/>
                  </a:lnTo>
                  <a:lnTo>
                    <a:pt x="3016" y="1292"/>
                  </a:lnTo>
                  <a:lnTo>
                    <a:pt x="3148" y="1316"/>
                  </a:lnTo>
                  <a:lnTo>
                    <a:pt x="3264" y="1336"/>
                  </a:lnTo>
                  <a:lnTo>
                    <a:pt x="3368" y="1340"/>
                  </a:lnTo>
                  <a:lnTo>
                    <a:pt x="3368" y="1336"/>
                  </a:lnTo>
                  <a:lnTo>
                    <a:pt x="3268" y="1324"/>
                  </a:lnTo>
                  <a:lnTo>
                    <a:pt x="3156" y="1300"/>
                  </a:lnTo>
                  <a:lnTo>
                    <a:pt x="3020" y="1276"/>
                  </a:lnTo>
                  <a:lnTo>
                    <a:pt x="2960" y="1256"/>
                  </a:lnTo>
                  <a:lnTo>
                    <a:pt x="2912" y="1232"/>
                  </a:lnTo>
                  <a:lnTo>
                    <a:pt x="2884" y="1216"/>
                  </a:lnTo>
                  <a:lnTo>
                    <a:pt x="2864" y="1184"/>
                  </a:lnTo>
                  <a:lnTo>
                    <a:pt x="2864" y="1168"/>
                  </a:lnTo>
                  <a:lnTo>
                    <a:pt x="2876" y="1148"/>
                  </a:lnTo>
                  <a:lnTo>
                    <a:pt x="2888" y="1132"/>
                  </a:lnTo>
                  <a:lnTo>
                    <a:pt x="2924" y="1104"/>
                  </a:lnTo>
                  <a:lnTo>
                    <a:pt x="2968" y="1080"/>
                  </a:lnTo>
                  <a:lnTo>
                    <a:pt x="3016" y="1064"/>
                  </a:lnTo>
                  <a:lnTo>
                    <a:pt x="3064" y="1052"/>
                  </a:lnTo>
                  <a:lnTo>
                    <a:pt x="3144" y="1040"/>
                  </a:lnTo>
                  <a:lnTo>
                    <a:pt x="3180" y="1032"/>
                  </a:lnTo>
                  <a:lnTo>
                    <a:pt x="3216" y="1028"/>
                  </a:lnTo>
                  <a:lnTo>
                    <a:pt x="3216" y="1032"/>
                  </a:lnTo>
                  <a:lnTo>
                    <a:pt x="3268" y="1028"/>
                  </a:lnTo>
                  <a:lnTo>
                    <a:pt x="3292" y="1020"/>
                  </a:lnTo>
                  <a:lnTo>
                    <a:pt x="3344" y="1004"/>
                  </a:lnTo>
                  <a:lnTo>
                    <a:pt x="3380" y="984"/>
                  </a:lnTo>
                  <a:lnTo>
                    <a:pt x="3396" y="960"/>
                  </a:lnTo>
                  <a:lnTo>
                    <a:pt x="3408" y="948"/>
                  </a:lnTo>
                  <a:lnTo>
                    <a:pt x="3416" y="924"/>
                  </a:lnTo>
                  <a:lnTo>
                    <a:pt x="3408" y="920"/>
                  </a:lnTo>
                  <a:lnTo>
                    <a:pt x="3396" y="888"/>
                  </a:lnTo>
                  <a:lnTo>
                    <a:pt x="3372" y="872"/>
                  </a:lnTo>
                  <a:lnTo>
                    <a:pt x="3336" y="852"/>
                  </a:lnTo>
                  <a:lnTo>
                    <a:pt x="3300" y="840"/>
                  </a:lnTo>
                  <a:lnTo>
                    <a:pt x="3232" y="828"/>
                  </a:lnTo>
                  <a:lnTo>
                    <a:pt x="3196" y="828"/>
                  </a:lnTo>
                  <a:lnTo>
                    <a:pt x="3124" y="808"/>
                  </a:lnTo>
                  <a:lnTo>
                    <a:pt x="3088" y="808"/>
                  </a:lnTo>
                  <a:lnTo>
                    <a:pt x="2920" y="796"/>
                  </a:lnTo>
                  <a:lnTo>
                    <a:pt x="2796" y="772"/>
                  </a:lnTo>
                  <a:lnTo>
                    <a:pt x="2732" y="756"/>
                  </a:lnTo>
                  <a:lnTo>
                    <a:pt x="2708" y="748"/>
                  </a:lnTo>
                  <a:lnTo>
                    <a:pt x="2672" y="724"/>
                  </a:lnTo>
                  <a:lnTo>
                    <a:pt x="2640" y="712"/>
                  </a:lnTo>
                  <a:lnTo>
                    <a:pt x="2648" y="712"/>
                  </a:lnTo>
                  <a:lnTo>
                    <a:pt x="2636" y="708"/>
                  </a:lnTo>
                  <a:lnTo>
                    <a:pt x="2600" y="696"/>
                  </a:lnTo>
                  <a:lnTo>
                    <a:pt x="2568" y="672"/>
                  </a:lnTo>
                  <a:lnTo>
                    <a:pt x="2556" y="652"/>
                  </a:lnTo>
                  <a:lnTo>
                    <a:pt x="2544" y="628"/>
                  </a:lnTo>
                  <a:lnTo>
                    <a:pt x="2548" y="600"/>
                  </a:lnTo>
                  <a:lnTo>
                    <a:pt x="2564" y="580"/>
                  </a:lnTo>
                  <a:lnTo>
                    <a:pt x="2580" y="564"/>
                  </a:lnTo>
                  <a:lnTo>
                    <a:pt x="2624" y="532"/>
                  </a:lnTo>
                  <a:lnTo>
                    <a:pt x="2672" y="512"/>
                  </a:lnTo>
                  <a:lnTo>
                    <a:pt x="2732" y="496"/>
                  </a:lnTo>
                  <a:lnTo>
                    <a:pt x="2852" y="464"/>
                  </a:lnTo>
                  <a:lnTo>
                    <a:pt x="2884" y="452"/>
                  </a:lnTo>
                  <a:lnTo>
                    <a:pt x="2912" y="436"/>
                  </a:lnTo>
                  <a:lnTo>
                    <a:pt x="2932" y="416"/>
                  </a:lnTo>
                  <a:lnTo>
                    <a:pt x="2936" y="400"/>
                  </a:lnTo>
                  <a:lnTo>
                    <a:pt x="2936" y="388"/>
                  </a:lnTo>
                  <a:lnTo>
                    <a:pt x="2932" y="376"/>
                  </a:lnTo>
                  <a:lnTo>
                    <a:pt x="2920" y="356"/>
                  </a:lnTo>
                  <a:lnTo>
                    <a:pt x="2936" y="356"/>
                  </a:lnTo>
                  <a:lnTo>
                    <a:pt x="2972" y="368"/>
                  </a:lnTo>
                  <a:lnTo>
                    <a:pt x="2996" y="380"/>
                  </a:lnTo>
                  <a:lnTo>
                    <a:pt x="3004" y="388"/>
                  </a:lnTo>
                  <a:lnTo>
                    <a:pt x="3008" y="400"/>
                  </a:lnTo>
                  <a:lnTo>
                    <a:pt x="3004" y="412"/>
                  </a:lnTo>
                  <a:lnTo>
                    <a:pt x="2992" y="424"/>
                  </a:lnTo>
                  <a:lnTo>
                    <a:pt x="2956" y="448"/>
                  </a:lnTo>
                  <a:lnTo>
                    <a:pt x="2920" y="460"/>
                  </a:lnTo>
                  <a:lnTo>
                    <a:pt x="2884" y="472"/>
                  </a:lnTo>
                  <a:lnTo>
                    <a:pt x="2852" y="476"/>
                  </a:lnTo>
                  <a:lnTo>
                    <a:pt x="2808" y="484"/>
                  </a:lnTo>
                  <a:lnTo>
                    <a:pt x="2724" y="500"/>
                  </a:lnTo>
                  <a:lnTo>
                    <a:pt x="2688" y="520"/>
                  </a:lnTo>
                  <a:lnTo>
                    <a:pt x="2648" y="544"/>
                  </a:lnTo>
                  <a:lnTo>
                    <a:pt x="2616" y="576"/>
                  </a:lnTo>
                  <a:lnTo>
                    <a:pt x="2604" y="592"/>
                  </a:lnTo>
                  <a:lnTo>
                    <a:pt x="2600" y="612"/>
                  </a:lnTo>
                  <a:lnTo>
                    <a:pt x="2600" y="628"/>
                  </a:lnTo>
                  <a:lnTo>
                    <a:pt x="2604" y="648"/>
                  </a:lnTo>
                  <a:lnTo>
                    <a:pt x="2624" y="672"/>
                  </a:lnTo>
                  <a:lnTo>
                    <a:pt x="2652" y="700"/>
                  </a:lnTo>
                  <a:lnTo>
                    <a:pt x="2700" y="732"/>
                  </a:lnTo>
                  <a:lnTo>
                    <a:pt x="2780" y="760"/>
                  </a:lnTo>
                  <a:lnTo>
                    <a:pt x="2896" y="780"/>
                  </a:lnTo>
                  <a:lnTo>
                    <a:pt x="3040" y="784"/>
                  </a:lnTo>
                  <a:lnTo>
                    <a:pt x="3160" y="796"/>
                  </a:lnTo>
                  <a:lnTo>
                    <a:pt x="3252" y="808"/>
                  </a:lnTo>
                  <a:lnTo>
                    <a:pt x="3292" y="816"/>
                  </a:lnTo>
                  <a:lnTo>
                    <a:pt x="3396" y="832"/>
                  </a:lnTo>
                  <a:lnTo>
                    <a:pt x="3444" y="852"/>
                  </a:lnTo>
                  <a:lnTo>
                    <a:pt x="3488" y="876"/>
                  </a:lnTo>
                  <a:lnTo>
                    <a:pt x="3524" y="908"/>
                  </a:lnTo>
                  <a:lnTo>
                    <a:pt x="3528" y="920"/>
                  </a:lnTo>
                  <a:lnTo>
                    <a:pt x="3528" y="936"/>
                  </a:lnTo>
                  <a:lnTo>
                    <a:pt x="3528" y="948"/>
                  </a:lnTo>
                  <a:lnTo>
                    <a:pt x="3504" y="972"/>
                  </a:lnTo>
                  <a:lnTo>
                    <a:pt x="3488" y="992"/>
                  </a:lnTo>
                  <a:lnTo>
                    <a:pt x="3464" y="1004"/>
                  </a:lnTo>
                  <a:lnTo>
                    <a:pt x="3428" y="1008"/>
                  </a:lnTo>
                  <a:lnTo>
                    <a:pt x="3380" y="1016"/>
                  </a:lnTo>
                  <a:lnTo>
                    <a:pt x="3240" y="1040"/>
                  </a:lnTo>
                  <a:lnTo>
                    <a:pt x="3124" y="1052"/>
                  </a:lnTo>
                  <a:lnTo>
                    <a:pt x="3044" y="1068"/>
                  </a:lnTo>
                  <a:lnTo>
                    <a:pt x="3004" y="1088"/>
                  </a:lnTo>
                  <a:lnTo>
                    <a:pt x="2992" y="1092"/>
                  </a:lnTo>
                  <a:lnTo>
                    <a:pt x="2960" y="1112"/>
                  </a:lnTo>
                  <a:lnTo>
                    <a:pt x="2936" y="1124"/>
                  </a:lnTo>
                  <a:lnTo>
                    <a:pt x="2924" y="1144"/>
                  </a:lnTo>
                  <a:lnTo>
                    <a:pt x="2920" y="1168"/>
                  </a:lnTo>
                  <a:lnTo>
                    <a:pt x="2924" y="1184"/>
                  </a:lnTo>
                  <a:lnTo>
                    <a:pt x="2936" y="1204"/>
                  </a:lnTo>
                  <a:lnTo>
                    <a:pt x="2960" y="1220"/>
                  </a:lnTo>
                  <a:lnTo>
                    <a:pt x="3028" y="1256"/>
                  </a:lnTo>
                  <a:lnTo>
                    <a:pt x="3120" y="1288"/>
                  </a:lnTo>
                  <a:lnTo>
                    <a:pt x="3216" y="1304"/>
                  </a:lnTo>
                  <a:lnTo>
                    <a:pt x="3312" y="1324"/>
                  </a:lnTo>
                  <a:lnTo>
                    <a:pt x="3480" y="1348"/>
                  </a:lnTo>
                  <a:lnTo>
                    <a:pt x="3552" y="1352"/>
                  </a:lnTo>
                  <a:lnTo>
                    <a:pt x="3576" y="1352"/>
                  </a:lnTo>
                  <a:lnTo>
                    <a:pt x="3576" y="1348"/>
                  </a:lnTo>
                  <a:lnTo>
                    <a:pt x="3552" y="1348"/>
                  </a:lnTo>
                  <a:lnTo>
                    <a:pt x="3480" y="1340"/>
                  </a:lnTo>
                  <a:lnTo>
                    <a:pt x="3312" y="1316"/>
                  </a:lnTo>
                  <a:lnTo>
                    <a:pt x="3216" y="1304"/>
                  </a:lnTo>
                  <a:lnTo>
                    <a:pt x="3120" y="1280"/>
                  </a:lnTo>
                  <a:lnTo>
                    <a:pt x="3032" y="1252"/>
                  </a:lnTo>
                  <a:lnTo>
                    <a:pt x="2968" y="1220"/>
                  </a:lnTo>
                  <a:lnTo>
                    <a:pt x="2944" y="1204"/>
                  </a:lnTo>
                  <a:lnTo>
                    <a:pt x="2932" y="1180"/>
                  </a:lnTo>
                  <a:lnTo>
                    <a:pt x="2924" y="1168"/>
                  </a:lnTo>
                  <a:lnTo>
                    <a:pt x="2932" y="1148"/>
                  </a:lnTo>
                  <a:lnTo>
                    <a:pt x="2944" y="1132"/>
                  </a:lnTo>
                  <a:lnTo>
                    <a:pt x="2960" y="1112"/>
                  </a:lnTo>
                  <a:lnTo>
                    <a:pt x="2992" y="1100"/>
                  </a:lnTo>
                  <a:lnTo>
                    <a:pt x="3004" y="1092"/>
                  </a:lnTo>
                  <a:lnTo>
                    <a:pt x="3052" y="1076"/>
                  </a:lnTo>
                  <a:lnTo>
                    <a:pt x="3124" y="1056"/>
                  </a:lnTo>
                  <a:lnTo>
                    <a:pt x="3240" y="1044"/>
                  </a:lnTo>
                  <a:lnTo>
                    <a:pt x="3380" y="1020"/>
                  </a:lnTo>
                  <a:lnTo>
                    <a:pt x="3428" y="1016"/>
                  </a:lnTo>
                  <a:lnTo>
                    <a:pt x="3464" y="1008"/>
                  </a:lnTo>
                  <a:lnTo>
                    <a:pt x="3492" y="992"/>
                  </a:lnTo>
                  <a:lnTo>
                    <a:pt x="3512" y="980"/>
                  </a:lnTo>
                  <a:lnTo>
                    <a:pt x="3528" y="948"/>
                  </a:lnTo>
                  <a:lnTo>
                    <a:pt x="3536" y="936"/>
                  </a:lnTo>
                  <a:lnTo>
                    <a:pt x="3536" y="920"/>
                  </a:lnTo>
                  <a:lnTo>
                    <a:pt x="3524" y="896"/>
                  </a:lnTo>
                  <a:lnTo>
                    <a:pt x="3504" y="884"/>
                  </a:lnTo>
                  <a:lnTo>
                    <a:pt x="3480" y="864"/>
                  </a:lnTo>
                  <a:lnTo>
                    <a:pt x="3420" y="840"/>
                  </a:lnTo>
                  <a:lnTo>
                    <a:pt x="3360" y="820"/>
                  </a:lnTo>
                  <a:lnTo>
                    <a:pt x="3408" y="828"/>
                  </a:lnTo>
                  <a:lnTo>
                    <a:pt x="3476" y="832"/>
                  </a:lnTo>
                  <a:lnTo>
                    <a:pt x="3536" y="860"/>
                  </a:lnTo>
                  <a:lnTo>
                    <a:pt x="3560" y="876"/>
                  </a:lnTo>
                  <a:lnTo>
                    <a:pt x="3576" y="896"/>
                  </a:lnTo>
                  <a:lnTo>
                    <a:pt x="3576" y="888"/>
                  </a:lnTo>
                  <a:lnTo>
                    <a:pt x="3560" y="872"/>
                  </a:lnTo>
                  <a:lnTo>
                    <a:pt x="3536" y="852"/>
                  </a:lnTo>
                  <a:lnTo>
                    <a:pt x="3576" y="860"/>
                  </a:lnTo>
                  <a:lnTo>
                    <a:pt x="3576" y="852"/>
                  </a:lnTo>
                  <a:lnTo>
                    <a:pt x="3524" y="848"/>
                  </a:lnTo>
                  <a:lnTo>
                    <a:pt x="3464" y="828"/>
                  </a:lnTo>
                  <a:lnTo>
                    <a:pt x="3408" y="820"/>
                  </a:lnTo>
                  <a:lnTo>
                    <a:pt x="3336" y="816"/>
                  </a:lnTo>
                  <a:lnTo>
                    <a:pt x="3252" y="804"/>
                  </a:lnTo>
                  <a:lnTo>
                    <a:pt x="3172" y="792"/>
                  </a:lnTo>
                  <a:lnTo>
                    <a:pt x="3076" y="784"/>
                  </a:lnTo>
                  <a:lnTo>
                    <a:pt x="3028" y="772"/>
                  </a:lnTo>
                  <a:lnTo>
                    <a:pt x="2936" y="736"/>
                  </a:lnTo>
                  <a:lnTo>
                    <a:pt x="2888" y="708"/>
                  </a:lnTo>
                  <a:lnTo>
                    <a:pt x="2848" y="688"/>
                  </a:lnTo>
                  <a:lnTo>
                    <a:pt x="2816" y="652"/>
                  </a:lnTo>
                  <a:lnTo>
                    <a:pt x="2808" y="640"/>
                  </a:lnTo>
                  <a:lnTo>
                    <a:pt x="2808" y="624"/>
                  </a:lnTo>
                  <a:lnTo>
                    <a:pt x="2808" y="604"/>
                  </a:lnTo>
                  <a:lnTo>
                    <a:pt x="2824" y="580"/>
                  </a:lnTo>
                  <a:lnTo>
                    <a:pt x="2840" y="564"/>
                  </a:lnTo>
                  <a:lnTo>
                    <a:pt x="2864" y="532"/>
                  </a:lnTo>
                  <a:lnTo>
                    <a:pt x="2908" y="508"/>
                  </a:lnTo>
                  <a:lnTo>
                    <a:pt x="2960" y="488"/>
                  </a:lnTo>
                  <a:lnTo>
                    <a:pt x="3028" y="472"/>
                  </a:lnTo>
                  <a:lnTo>
                    <a:pt x="3132" y="460"/>
                  </a:lnTo>
                  <a:lnTo>
                    <a:pt x="3056" y="472"/>
                  </a:lnTo>
                  <a:lnTo>
                    <a:pt x="3004" y="488"/>
                  </a:lnTo>
                  <a:lnTo>
                    <a:pt x="2956" y="508"/>
                  </a:lnTo>
                  <a:lnTo>
                    <a:pt x="2924" y="532"/>
                  </a:lnTo>
                  <a:lnTo>
                    <a:pt x="2884" y="568"/>
                  </a:lnTo>
                  <a:lnTo>
                    <a:pt x="2872" y="580"/>
                  </a:lnTo>
                  <a:lnTo>
                    <a:pt x="2860" y="612"/>
                  </a:lnTo>
                  <a:lnTo>
                    <a:pt x="2864" y="640"/>
                  </a:lnTo>
                  <a:lnTo>
                    <a:pt x="2884" y="664"/>
                  </a:lnTo>
                  <a:lnTo>
                    <a:pt x="2908" y="688"/>
                  </a:lnTo>
                  <a:lnTo>
                    <a:pt x="2968" y="720"/>
                  </a:lnTo>
                  <a:lnTo>
                    <a:pt x="3020" y="736"/>
                  </a:lnTo>
                  <a:lnTo>
                    <a:pt x="3052" y="744"/>
                  </a:lnTo>
                  <a:lnTo>
                    <a:pt x="3160" y="772"/>
                  </a:lnTo>
                  <a:lnTo>
                    <a:pt x="3264" y="796"/>
                  </a:lnTo>
                  <a:lnTo>
                    <a:pt x="3348" y="808"/>
                  </a:lnTo>
                  <a:lnTo>
                    <a:pt x="3420" y="816"/>
                  </a:lnTo>
                  <a:lnTo>
                    <a:pt x="3524" y="816"/>
                  </a:lnTo>
                  <a:lnTo>
                    <a:pt x="3560" y="808"/>
                  </a:lnTo>
                  <a:lnTo>
                    <a:pt x="3576" y="820"/>
                  </a:lnTo>
                  <a:lnTo>
                    <a:pt x="3576" y="816"/>
                  </a:lnTo>
                  <a:lnTo>
                    <a:pt x="3560" y="804"/>
                  </a:lnTo>
                  <a:lnTo>
                    <a:pt x="3536" y="780"/>
                  </a:lnTo>
                  <a:lnTo>
                    <a:pt x="3536" y="760"/>
                  </a:lnTo>
                  <a:lnTo>
                    <a:pt x="3548" y="748"/>
                  </a:lnTo>
                  <a:lnTo>
                    <a:pt x="3572" y="736"/>
                  </a:lnTo>
                  <a:lnTo>
                    <a:pt x="3576" y="736"/>
                  </a:lnTo>
                  <a:lnTo>
                    <a:pt x="3576" y="732"/>
                  </a:lnTo>
                  <a:lnTo>
                    <a:pt x="3572" y="732"/>
                  </a:lnTo>
                  <a:lnTo>
                    <a:pt x="3476" y="712"/>
                  </a:lnTo>
                  <a:lnTo>
                    <a:pt x="3408" y="696"/>
                  </a:lnTo>
                  <a:lnTo>
                    <a:pt x="3368" y="672"/>
                  </a:lnTo>
                  <a:lnTo>
                    <a:pt x="3348" y="648"/>
                  </a:lnTo>
                  <a:lnTo>
                    <a:pt x="3344" y="616"/>
                  </a:lnTo>
                  <a:lnTo>
                    <a:pt x="3344" y="612"/>
                  </a:lnTo>
                  <a:lnTo>
                    <a:pt x="3356" y="588"/>
                  </a:lnTo>
                  <a:lnTo>
                    <a:pt x="3380" y="568"/>
                  </a:lnTo>
                  <a:lnTo>
                    <a:pt x="3408" y="548"/>
                  </a:lnTo>
                  <a:lnTo>
                    <a:pt x="3440" y="532"/>
                  </a:lnTo>
                  <a:lnTo>
                    <a:pt x="3512" y="512"/>
                  </a:lnTo>
                  <a:lnTo>
                    <a:pt x="3576" y="500"/>
                  </a:lnTo>
                  <a:lnTo>
                    <a:pt x="3576" y="496"/>
                  </a:lnTo>
                  <a:lnTo>
                    <a:pt x="3504" y="508"/>
                  </a:lnTo>
                  <a:lnTo>
                    <a:pt x="3432" y="532"/>
                  </a:lnTo>
                  <a:lnTo>
                    <a:pt x="3404" y="544"/>
                  </a:lnTo>
                  <a:lnTo>
                    <a:pt x="3372" y="564"/>
                  </a:lnTo>
                  <a:lnTo>
                    <a:pt x="3356" y="580"/>
                  </a:lnTo>
                  <a:lnTo>
                    <a:pt x="3336" y="604"/>
                  </a:lnTo>
                  <a:lnTo>
                    <a:pt x="3336" y="616"/>
                  </a:lnTo>
                  <a:lnTo>
                    <a:pt x="3336" y="628"/>
                  </a:lnTo>
                  <a:lnTo>
                    <a:pt x="3344" y="648"/>
                  </a:lnTo>
                  <a:lnTo>
                    <a:pt x="3360" y="672"/>
                  </a:lnTo>
                  <a:lnTo>
                    <a:pt x="3404" y="696"/>
                  </a:lnTo>
                  <a:lnTo>
                    <a:pt x="3464" y="712"/>
                  </a:lnTo>
                  <a:lnTo>
                    <a:pt x="3560" y="736"/>
                  </a:lnTo>
                  <a:lnTo>
                    <a:pt x="3540" y="744"/>
                  </a:lnTo>
                  <a:lnTo>
                    <a:pt x="3528" y="756"/>
                  </a:lnTo>
                  <a:lnTo>
                    <a:pt x="3528" y="768"/>
                  </a:lnTo>
                  <a:lnTo>
                    <a:pt x="3464" y="760"/>
                  </a:lnTo>
                  <a:lnTo>
                    <a:pt x="3312" y="744"/>
                  </a:lnTo>
                  <a:lnTo>
                    <a:pt x="3232" y="724"/>
                  </a:lnTo>
                  <a:lnTo>
                    <a:pt x="3168" y="700"/>
                  </a:lnTo>
                  <a:lnTo>
                    <a:pt x="3136" y="688"/>
                  </a:lnTo>
                  <a:lnTo>
                    <a:pt x="3112" y="672"/>
                  </a:lnTo>
                  <a:lnTo>
                    <a:pt x="3100" y="652"/>
                  </a:lnTo>
                  <a:lnTo>
                    <a:pt x="3088" y="636"/>
                  </a:lnTo>
                  <a:lnTo>
                    <a:pt x="3088" y="624"/>
                  </a:lnTo>
                  <a:lnTo>
                    <a:pt x="3096" y="604"/>
                  </a:lnTo>
                  <a:lnTo>
                    <a:pt x="3108" y="588"/>
                  </a:lnTo>
                  <a:lnTo>
                    <a:pt x="3144" y="548"/>
                  </a:lnTo>
                  <a:lnTo>
                    <a:pt x="3172" y="532"/>
                  </a:lnTo>
                  <a:lnTo>
                    <a:pt x="3216" y="520"/>
                  </a:lnTo>
                  <a:lnTo>
                    <a:pt x="3264" y="500"/>
                  </a:lnTo>
                  <a:lnTo>
                    <a:pt x="3324" y="488"/>
                  </a:lnTo>
                  <a:lnTo>
                    <a:pt x="3396" y="476"/>
                  </a:lnTo>
                  <a:lnTo>
                    <a:pt x="3480" y="464"/>
                  </a:lnTo>
                  <a:lnTo>
                    <a:pt x="3576" y="460"/>
                  </a:lnTo>
                  <a:lnTo>
                    <a:pt x="3576" y="452"/>
                  </a:lnTo>
                  <a:lnTo>
                    <a:pt x="3480" y="464"/>
                  </a:lnTo>
                  <a:lnTo>
                    <a:pt x="3396" y="472"/>
                  </a:lnTo>
                  <a:lnTo>
                    <a:pt x="3324" y="484"/>
                  </a:lnTo>
                  <a:lnTo>
                    <a:pt x="3256" y="496"/>
                  </a:lnTo>
                  <a:lnTo>
                    <a:pt x="3208" y="512"/>
                  </a:lnTo>
                  <a:lnTo>
                    <a:pt x="3172" y="532"/>
                  </a:lnTo>
                  <a:lnTo>
                    <a:pt x="3144" y="548"/>
                  </a:lnTo>
                  <a:lnTo>
                    <a:pt x="3120" y="568"/>
                  </a:lnTo>
                  <a:lnTo>
                    <a:pt x="3100" y="588"/>
                  </a:lnTo>
                  <a:lnTo>
                    <a:pt x="3088" y="604"/>
                  </a:lnTo>
                  <a:lnTo>
                    <a:pt x="3088" y="624"/>
                  </a:lnTo>
                  <a:lnTo>
                    <a:pt x="3088" y="636"/>
                  </a:lnTo>
                  <a:lnTo>
                    <a:pt x="3088" y="652"/>
                  </a:lnTo>
                  <a:lnTo>
                    <a:pt x="3100" y="664"/>
                  </a:lnTo>
                  <a:lnTo>
                    <a:pt x="3136" y="696"/>
                  </a:lnTo>
                  <a:lnTo>
                    <a:pt x="3184" y="712"/>
                  </a:lnTo>
                  <a:lnTo>
                    <a:pt x="3244" y="732"/>
                  </a:lnTo>
                  <a:lnTo>
                    <a:pt x="3380" y="756"/>
                  </a:lnTo>
                  <a:lnTo>
                    <a:pt x="3480" y="768"/>
                  </a:lnTo>
                  <a:lnTo>
                    <a:pt x="3372" y="760"/>
                  </a:lnTo>
                  <a:lnTo>
                    <a:pt x="3304" y="748"/>
                  </a:lnTo>
                  <a:lnTo>
                    <a:pt x="3240" y="736"/>
                  </a:lnTo>
                  <a:lnTo>
                    <a:pt x="3180" y="720"/>
                  </a:lnTo>
                  <a:lnTo>
                    <a:pt x="3120" y="700"/>
                  </a:lnTo>
                  <a:lnTo>
                    <a:pt x="3076" y="664"/>
                  </a:lnTo>
                  <a:lnTo>
                    <a:pt x="3056" y="648"/>
                  </a:lnTo>
                  <a:lnTo>
                    <a:pt x="3044" y="624"/>
                  </a:lnTo>
                  <a:lnTo>
                    <a:pt x="3044" y="612"/>
                  </a:lnTo>
                  <a:lnTo>
                    <a:pt x="3052" y="592"/>
                  </a:lnTo>
                  <a:lnTo>
                    <a:pt x="3056" y="576"/>
                  </a:lnTo>
                  <a:lnTo>
                    <a:pt x="3084" y="556"/>
                  </a:lnTo>
                  <a:lnTo>
                    <a:pt x="3120" y="524"/>
                  </a:lnTo>
                  <a:lnTo>
                    <a:pt x="3180" y="508"/>
                  </a:lnTo>
                  <a:lnTo>
                    <a:pt x="3264" y="488"/>
                  </a:lnTo>
                  <a:lnTo>
                    <a:pt x="3380" y="472"/>
                  </a:lnTo>
                  <a:lnTo>
                    <a:pt x="3576" y="440"/>
                  </a:lnTo>
                  <a:lnTo>
                    <a:pt x="3576" y="436"/>
                  </a:lnTo>
                  <a:lnTo>
                    <a:pt x="3380" y="464"/>
                  </a:lnTo>
                  <a:lnTo>
                    <a:pt x="3264" y="484"/>
                  </a:lnTo>
                  <a:lnTo>
                    <a:pt x="3172" y="500"/>
                  </a:lnTo>
                  <a:lnTo>
                    <a:pt x="3112" y="524"/>
                  </a:lnTo>
                  <a:lnTo>
                    <a:pt x="3076" y="548"/>
                  </a:lnTo>
                  <a:lnTo>
                    <a:pt x="3052" y="576"/>
                  </a:lnTo>
                  <a:lnTo>
                    <a:pt x="3044" y="592"/>
                  </a:lnTo>
                  <a:lnTo>
                    <a:pt x="3044" y="612"/>
                  </a:lnTo>
                  <a:lnTo>
                    <a:pt x="3044" y="628"/>
                  </a:lnTo>
                  <a:lnTo>
                    <a:pt x="3056" y="652"/>
                  </a:lnTo>
                  <a:lnTo>
                    <a:pt x="3084" y="676"/>
                  </a:lnTo>
                  <a:lnTo>
                    <a:pt x="3108" y="696"/>
                  </a:lnTo>
                  <a:lnTo>
                    <a:pt x="3144" y="708"/>
                  </a:lnTo>
                  <a:lnTo>
                    <a:pt x="3216" y="736"/>
                  </a:lnTo>
                  <a:lnTo>
                    <a:pt x="3300" y="756"/>
                  </a:lnTo>
                  <a:lnTo>
                    <a:pt x="3380" y="768"/>
                  </a:lnTo>
                  <a:lnTo>
                    <a:pt x="3452" y="772"/>
                  </a:lnTo>
                  <a:lnTo>
                    <a:pt x="3528" y="772"/>
                  </a:lnTo>
                  <a:lnTo>
                    <a:pt x="3540" y="784"/>
                  </a:lnTo>
                  <a:lnTo>
                    <a:pt x="3444" y="784"/>
                  </a:lnTo>
                  <a:lnTo>
                    <a:pt x="3276" y="768"/>
                  </a:lnTo>
                  <a:lnTo>
                    <a:pt x="3184" y="748"/>
                  </a:lnTo>
                  <a:lnTo>
                    <a:pt x="3100" y="732"/>
                  </a:lnTo>
                  <a:lnTo>
                    <a:pt x="3028" y="700"/>
                  </a:lnTo>
                  <a:lnTo>
                    <a:pt x="2996" y="696"/>
                  </a:lnTo>
                  <a:lnTo>
                    <a:pt x="2980" y="676"/>
                  </a:lnTo>
                  <a:lnTo>
                    <a:pt x="2960" y="652"/>
                  </a:lnTo>
                  <a:lnTo>
                    <a:pt x="2948" y="628"/>
                  </a:lnTo>
                  <a:lnTo>
                    <a:pt x="2944" y="600"/>
                  </a:lnTo>
                  <a:lnTo>
                    <a:pt x="2956" y="580"/>
                  </a:lnTo>
                  <a:lnTo>
                    <a:pt x="2968" y="564"/>
                  </a:lnTo>
                  <a:lnTo>
                    <a:pt x="2992" y="544"/>
                  </a:lnTo>
                  <a:lnTo>
                    <a:pt x="3028" y="532"/>
                  </a:lnTo>
                  <a:lnTo>
                    <a:pt x="3044" y="520"/>
                  </a:lnTo>
                  <a:lnTo>
                    <a:pt x="3100" y="500"/>
                  </a:lnTo>
                  <a:lnTo>
                    <a:pt x="3184" y="476"/>
                  </a:lnTo>
                  <a:lnTo>
                    <a:pt x="3304" y="452"/>
                  </a:lnTo>
                  <a:lnTo>
                    <a:pt x="3324" y="452"/>
                  </a:lnTo>
                  <a:lnTo>
                    <a:pt x="3420" y="440"/>
                  </a:lnTo>
                  <a:lnTo>
                    <a:pt x="3500" y="428"/>
                  </a:lnTo>
                  <a:lnTo>
                    <a:pt x="3576" y="416"/>
                  </a:lnTo>
                  <a:lnTo>
                    <a:pt x="3576" y="412"/>
                  </a:lnTo>
                  <a:lnTo>
                    <a:pt x="3468" y="428"/>
                  </a:lnTo>
                  <a:lnTo>
                    <a:pt x="3368" y="440"/>
                  </a:lnTo>
                  <a:lnTo>
                    <a:pt x="3416" y="428"/>
                  </a:lnTo>
                  <a:lnTo>
                    <a:pt x="3432" y="416"/>
                  </a:lnTo>
                  <a:lnTo>
                    <a:pt x="3452" y="400"/>
                  </a:lnTo>
                  <a:lnTo>
                    <a:pt x="3444" y="400"/>
                  </a:lnTo>
                  <a:lnTo>
                    <a:pt x="3576" y="392"/>
                  </a:lnTo>
                  <a:lnTo>
                    <a:pt x="3576" y="388"/>
                  </a:lnTo>
                  <a:lnTo>
                    <a:pt x="3432" y="392"/>
                  </a:lnTo>
                  <a:lnTo>
                    <a:pt x="3304" y="392"/>
                  </a:lnTo>
                  <a:lnTo>
                    <a:pt x="3108" y="380"/>
                  </a:lnTo>
                  <a:lnTo>
                    <a:pt x="3100" y="376"/>
                  </a:lnTo>
                  <a:lnTo>
                    <a:pt x="3100" y="380"/>
                  </a:lnTo>
                  <a:lnTo>
                    <a:pt x="2980" y="364"/>
                  </a:lnTo>
                  <a:lnTo>
                    <a:pt x="2936" y="356"/>
                  </a:lnTo>
                  <a:lnTo>
                    <a:pt x="2912" y="352"/>
                  </a:lnTo>
                  <a:lnTo>
                    <a:pt x="2864" y="328"/>
                  </a:lnTo>
                  <a:lnTo>
                    <a:pt x="2848" y="316"/>
                  </a:lnTo>
                  <a:lnTo>
                    <a:pt x="2840" y="296"/>
                  </a:lnTo>
                  <a:lnTo>
                    <a:pt x="2836" y="292"/>
                  </a:lnTo>
                  <a:lnTo>
                    <a:pt x="2840" y="284"/>
                  </a:lnTo>
                  <a:lnTo>
                    <a:pt x="2848" y="264"/>
                  </a:lnTo>
                  <a:lnTo>
                    <a:pt x="2872" y="248"/>
                  </a:lnTo>
                  <a:lnTo>
                    <a:pt x="2924" y="228"/>
                  </a:lnTo>
                  <a:lnTo>
                    <a:pt x="2992" y="204"/>
                  </a:lnTo>
                  <a:lnTo>
                    <a:pt x="3084" y="188"/>
                  </a:lnTo>
                  <a:lnTo>
                    <a:pt x="3216" y="168"/>
                  </a:lnTo>
                  <a:lnTo>
                    <a:pt x="3220" y="168"/>
                  </a:lnTo>
                  <a:lnTo>
                    <a:pt x="3268" y="168"/>
                  </a:lnTo>
                  <a:lnTo>
                    <a:pt x="3324" y="168"/>
                  </a:lnTo>
                  <a:lnTo>
                    <a:pt x="3444" y="156"/>
                  </a:lnTo>
                  <a:lnTo>
                    <a:pt x="3456" y="164"/>
                  </a:lnTo>
                  <a:lnTo>
                    <a:pt x="3456" y="156"/>
                  </a:lnTo>
                  <a:lnTo>
                    <a:pt x="3540" y="144"/>
                  </a:lnTo>
                  <a:lnTo>
                    <a:pt x="3576" y="140"/>
                  </a:lnTo>
                  <a:lnTo>
                    <a:pt x="3576" y="132"/>
                  </a:lnTo>
                  <a:lnTo>
                    <a:pt x="3540" y="140"/>
                  </a:lnTo>
                  <a:lnTo>
                    <a:pt x="3456" y="128"/>
                  </a:lnTo>
                  <a:lnTo>
                    <a:pt x="3396" y="108"/>
                  </a:lnTo>
                  <a:lnTo>
                    <a:pt x="3380" y="96"/>
                  </a:lnTo>
                  <a:lnTo>
                    <a:pt x="3360"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93" name="図形 24"/>
            <p:cNvSpPr>
              <a:spLocks/>
            </p:cNvSpPr>
            <p:nvPr/>
          </p:nvSpPr>
          <p:spPr bwMode="auto">
            <a:xfrm>
              <a:off x="2632" y="48"/>
              <a:ext cx="85" cy="35"/>
            </a:xfrm>
            <a:custGeom>
              <a:avLst/>
              <a:gdLst/>
              <a:ahLst/>
              <a:cxnLst>
                <a:cxn ang="0">
                  <a:pos x="0" y="0"/>
                </a:cxn>
                <a:cxn ang="0">
                  <a:pos x="56" y="0"/>
                </a:cxn>
                <a:cxn ang="0">
                  <a:pos x="68" y="20"/>
                </a:cxn>
                <a:cxn ang="0">
                  <a:pos x="84" y="36"/>
                </a:cxn>
                <a:cxn ang="0">
                  <a:pos x="36" y="20"/>
                </a:cxn>
                <a:cxn ang="0">
                  <a:pos x="0" y="0"/>
                </a:cxn>
              </a:cxnLst>
              <a:rect l="0" t="0" r="0" b="0"/>
              <a:pathLst>
                <a:path w="84" h="36">
                  <a:moveTo>
                    <a:pt x="0" y="0"/>
                  </a:moveTo>
                  <a:lnTo>
                    <a:pt x="56" y="0"/>
                  </a:lnTo>
                  <a:lnTo>
                    <a:pt x="68" y="20"/>
                  </a:lnTo>
                  <a:lnTo>
                    <a:pt x="84" y="36"/>
                  </a:lnTo>
                  <a:lnTo>
                    <a:pt x="36" y="2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94" name="図形 25"/>
            <p:cNvSpPr>
              <a:spLocks/>
            </p:cNvSpPr>
            <p:nvPr/>
          </p:nvSpPr>
          <p:spPr bwMode="auto">
            <a:xfrm>
              <a:off x="4904" y="884"/>
              <a:ext cx="104" cy="81"/>
            </a:xfrm>
            <a:custGeom>
              <a:avLst/>
              <a:gdLst/>
              <a:ahLst/>
              <a:cxnLst>
                <a:cxn ang="0">
                  <a:pos x="36" y="12"/>
                </a:cxn>
                <a:cxn ang="0">
                  <a:pos x="36" y="0"/>
                </a:cxn>
                <a:cxn ang="0">
                  <a:pos x="68" y="4"/>
                </a:cxn>
                <a:cxn ang="0">
                  <a:pos x="92" y="16"/>
                </a:cxn>
                <a:cxn ang="0">
                  <a:pos x="104" y="28"/>
                </a:cxn>
                <a:cxn ang="0">
                  <a:pos x="104" y="40"/>
                </a:cxn>
                <a:cxn ang="0">
                  <a:pos x="100" y="60"/>
                </a:cxn>
                <a:cxn ang="0">
                  <a:pos x="100" y="64"/>
                </a:cxn>
                <a:cxn ang="0">
                  <a:pos x="80" y="72"/>
                </a:cxn>
                <a:cxn ang="0">
                  <a:pos x="56" y="84"/>
                </a:cxn>
                <a:cxn ang="0">
                  <a:pos x="0" y="84"/>
                </a:cxn>
                <a:cxn ang="0">
                  <a:pos x="20" y="64"/>
                </a:cxn>
                <a:cxn ang="0">
                  <a:pos x="32" y="40"/>
                </a:cxn>
                <a:cxn ang="0">
                  <a:pos x="36" y="12"/>
                </a:cxn>
              </a:cxnLst>
              <a:rect l="0" t="0" r="0" b="0"/>
              <a:pathLst>
                <a:path w="104" h="84">
                  <a:moveTo>
                    <a:pt x="36" y="12"/>
                  </a:moveTo>
                  <a:lnTo>
                    <a:pt x="36" y="0"/>
                  </a:lnTo>
                  <a:lnTo>
                    <a:pt x="68" y="4"/>
                  </a:lnTo>
                  <a:lnTo>
                    <a:pt x="92" y="16"/>
                  </a:lnTo>
                  <a:lnTo>
                    <a:pt x="104" y="28"/>
                  </a:lnTo>
                  <a:lnTo>
                    <a:pt x="104" y="40"/>
                  </a:lnTo>
                  <a:lnTo>
                    <a:pt x="100" y="60"/>
                  </a:lnTo>
                  <a:lnTo>
                    <a:pt x="100" y="64"/>
                  </a:lnTo>
                  <a:lnTo>
                    <a:pt x="80" y="72"/>
                  </a:lnTo>
                  <a:lnTo>
                    <a:pt x="56" y="84"/>
                  </a:lnTo>
                  <a:lnTo>
                    <a:pt x="0" y="84"/>
                  </a:lnTo>
                  <a:lnTo>
                    <a:pt x="20" y="64"/>
                  </a:lnTo>
                  <a:lnTo>
                    <a:pt x="32" y="40"/>
                  </a:lnTo>
                  <a:lnTo>
                    <a:pt x="36" y="1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95" name="図形 26"/>
            <p:cNvSpPr>
              <a:spLocks/>
            </p:cNvSpPr>
            <p:nvPr/>
          </p:nvSpPr>
          <p:spPr bwMode="auto">
            <a:xfrm>
              <a:off x="4828" y="864"/>
              <a:ext cx="248" cy="132"/>
            </a:xfrm>
            <a:custGeom>
              <a:avLst/>
              <a:gdLst/>
              <a:ahLst/>
              <a:cxnLst>
                <a:cxn ang="0">
                  <a:pos x="48" y="116"/>
                </a:cxn>
                <a:cxn ang="0">
                  <a:pos x="72" y="108"/>
                </a:cxn>
                <a:cxn ang="0">
                  <a:pos x="124" y="104"/>
                </a:cxn>
                <a:cxn ang="0">
                  <a:pos x="164" y="96"/>
                </a:cxn>
                <a:cxn ang="0">
                  <a:pos x="176" y="84"/>
                </a:cxn>
                <a:cxn ang="0">
                  <a:pos x="180" y="80"/>
                </a:cxn>
                <a:cxn ang="0">
                  <a:pos x="188" y="60"/>
                </a:cxn>
                <a:cxn ang="0">
                  <a:pos x="188" y="48"/>
                </a:cxn>
                <a:cxn ang="0">
                  <a:pos x="168" y="32"/>
                </a:cxn>
                <a:cxn ang="0">
                  <a:pos x="148" y="20"/>
                </a:cxn>
                <a:cxn ang="0">
                  <a:pos x="112" y="12"/>
                </a:cxn>
                <a:cxn ang="0">
                  <a:pos x="112" y="0"/>
                </a:cxn>
                <a:cxn ang="0">
                  <a:pos x="168" y="0"/>
                </a:cxn>
                <a:cxn ang="0">
                  <a:pos x="204" y="12"/>
                </a:cxn>
                <a:cxn ang="0">
                  <a:pos x="236" y="24"/>
                </a:cxn>
                <a:cxn ang="0">
                  <a:pos x="248" y="44"/>
                </a:cxn>
                <a:cxn ang="0">
                  <a:pos x="248" y="60"/>
                </a:cxn>
                <a:cxn ang="0">
                  <a:pos x="240" y="72"/>
                </a:cxn>
                <a:cxn ang="0">
                  <a:pos x="236" y="84"/>
                </a:cxn>
                <a:cxn ang="0">
                  <a:pos x="224" y="96"/>
                </a:cxn>
                <a:cxn ang="0">
                  <a:pos x="200" y="108"/>
                </a:cxn>
                <a:cxn ang="0">
                  <a:pos x="164" y="120"/>
                </a:cxn>
                <a:cxn ang="0">
                  <a:pos x="112" y="128"/>
                </a:cxn>
                <a:cxn ang="0">
                  <a:pos x="52" y="132"/>
                </a:cxn>
                <a:cxn ang="0">
                  <a:pos x="0" y="132"/>
                </a:cxn>
                <a:cxn ang="0">
                  <a:pos x="48" y="116"/>
                </a:cxn>
              </a:cxnLst>
              <a:rect l="0" t="0" r="0" b="0"/>
              <a:pathLst>
                <a:path w="248" h="132">
                  <a:moveTo>
                    <a:pt x="48" y="116"/>
                  </a:moveTo>
                  <a:lnTo>
                    <a:pt x="72" y="108"/>
                  </a:lnTo>
                  <a:lnTo>
                    <a:pt x="124" y="104"/>
                  </a:lnTo>
                  <a:lnTo>
                    <a:pt x="164" y="96"/>
                  </a:lnTo>
                  <a:lnTo>
                    <a:pt x="176" y="84"/>
                  </a:lnTo>
                  <a:lnTo>
                    <a:pt x="180" y="80"/>
                  </a:lnTo>
                  <a:lnTo>
                    <a:pt x="188" y="60"/>
                  </a:lnTo>
                  <a:lnTo>
                    <a:pt x="188" y="48"/>
                  </a:lnTo>
                  <a:lnTo>
                    <a:pt x="168" y="32"/>
                  </a:lnTo>
                  <a:lnTo>
                    <a:pt x="148" y="20"/>
                  </a:lnTo>
                  <a:lnTo>
                    <a:pt x="112" y="12"/>
                  </a:lnTo>
                  <a:lnTo>
                    <a:pt x="112" y="0"/>
                  </a:lnTo>
                  <a:lnTo>
                    <a:pt x="168" y="0"/>
                  </a:lnTo>
                  <a:lnTo>
                    <a:pt x="204" y="12"/>
                  </a:lnTo>
                  <a:lnTo>
                    <a:pt x="236" y="24"/>
                  </a:lnTo>
                  <a:lnTo>
                    <a:pt x="248" y="44"/>
                  </a:lnTo>
                  <a:lnTo>
                    <a:pt x="248" y="60"/>
                  </a:lnTo>
                  <a:lnTo>
                    <a:pt x="240" y="72"/>
                  </a:lnTo>
                  <a:lnTo>
                    <a:pt x="236" y="84"/>
                  </a:lnTo>
                  <a:lnTo>
                    <a:pt x="224" y="96"/>
                  </a:lnTo>
                  <a:lnTo>
                    <a:pt x="200" y="108"/>
                  </a:lnTo>
                  <a:lnTo>
                    <a:pt x="164" y="120"/>
                  </a:lnTo>
                  <a:lnTo>
                    <a:pt x="112" y="128"/>
                  </a:lnTo>
                  <a:lnTo>
                    <a:pt x="52" y="132"/>
                  </a:lnTo>
                  <a:lnTo>
                    <a:pt x="0" y="132"/>
                  </a:lnTo>
                  <a:lnTo>
                    <a:pt x="48"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96" name="図形 27"/>
            <p:cNvSpPr>
              <a:spLocks/>
            </p:cNvSpPr>
            <p:nvPr/>
          </p:nvSpPr>
          <p:spPr bwMode="auto">
            <a:xfrm>
              <a:off x="4772" y="1056"/>
              <a:ext cx="128" cy="178"/>
            </a:xfrm>
            <a:custGeom>
              <a:avLst/>
              <a:gdLst/>
              <a:ahLst/>
              <a:cxnLst>
                <a:cxn ang="0">
                  <a:pos x="0" y="116"/>
                </a:cxn>
                <a:cxn ang="0">
                  <a:pos x="0" y="100"/>
                </a:cxn>
                <a:cxn ang="0">
                  <a:pos x="8" y="68"/>
                </a:cxn>
                <a:cxn ang="0">
                  <a:pos x="32" y="44"/>
                </a:cxn>
                <a:cxn ang="0">
                  <a:pos x="56" y="24"/>
                </a:cxn>
                <a:cxn ang="0">
                  <a:pos x="84" y="12"/>
                </a:cxn>
                <a:cxn ang="0">
                  <a:pos x="128" y="0"/>
                </a:cxn>
                <a:cxn ang="0">
                  <a:pos x="84" y="32"/>
                </a:cxn>
                <a:cxn ang="0">
                  <a:pos x="60" y="56"/>
                </a:cxn>
                <a:cxn ang="0">
                  <a:pos x="36" y="88"/>
                </a:cxn>
                <a:cxn ang="0">
                  <a:pos x="36" y="112"/>
                </a:cxn>
                <a:cxn ang="0">
                  <a:pos x="48" y="140"/>
                </a:cxn>
                <a:cxn ang="0">
                  <a:pos x="68" y="160"/>
                </a:cxn>
                <a:cxn ang="0">
                  <a:pos x="84" y="176"/>
                </a:cxn>
                <a:cxn ang="0">
                  <a:pos x="36" y="148"/>
                </a:cxn>
                <a:cxn ang="0">
                  <a:pos x="0" y="116"/>
                </a:cxn>
              </a:cxnLst>
              <a:rect l="0" t="0" r="0" b="0"/>
              <a:pathLst>
                <a:path w="128" h="176">
                  <a:moveTo>
                    <a:pt x="0" y="116"/>
                  </a:moveTo>
                  <a:lnTo>
                    <a:pt x="0" y="100"/>
                  </a:lnTo>
                  <a:lnTo>
                    <a:pt x="8" y="68"/>
                  </a:lnTo>
                  <a:lnTo>
                    <a:pt x="32" y="44"/>
                  </a:lnTo>
                  <a:lnTo>
                    <a:pt x="56" y="24"/>
                  </a:lnTo>
                  <a:lnTo>
                    <a:pt x="84" y="12"/>
                  </a:lnTo>
                  <a:lnTo>
                    <a:pt x="128" y="0"/>
                  </a:lnTo>
                  <a:lnTo>
                    <a:pt x="84" y="32"/>
                  </a:lnTo>
                  <a:lnTo>
                    <a:pt x="60" y="56"/>
                  </a:lnTo>
                  <a:lnTo>
                    <a:pt x="36" y="88"/>
                  </a:lnTo>
                  <a:lnTo>
                    <a:pt x="36" y="112"/>
                  </a:lnTo>
                  <a:lnTo>
                    <a:pt x="48" y="140"/>
                  </a:lnTo>
                  <a:lnTo>
                    <a:pt x="68" y="160"/>
                  </a:lnTo>
                  <a:lnTo>
                    <a:pt x="84" y="176"/>
                  </a:lnTo>
                  <a:lnTo>
                    <a:pt x="36" y="148"/>
                  </a:lnTo>
                  <a:lnTo>
                    <a:pt x="0"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97" name="図形 28"/>
            <p:cNvSpPr>
              <a:spLocks/>
            </p:cNvSpPr>
            <p:nvPr/>
          </p:nvSpPr>
          <p:spPr bwMode="auto">
            <a:xfrm>
              <a:off x="4816" y="821"/>
              <a:ext cx="532" cy="491"/>
            </a:xfrm>
            <a:custGeom>
              <a:avLst/>
              <a:gdLst/>
              <a:ahLst/>
              <a:cxnLst>
                <a:cxn ang="0">
                  <a:pos x="524" y="68"/>
                </a:cxn>
                <a:cxn ang="0">
                  <a:pos x="532" y="80"/>
                </a:cxn>
                <a:cxn ang="0">
                  <a:pos x="524" y="92"/>
                </a:cxn>
                <a:cxn ang="0">
                  <a:pos x="524" y="112"/>
                </a:cxn>
                <a:cxn ang="0">
                  <a:pos x="512" y="128"/>
                </a:cxn>
                <a:cxn ang="0">
                  <a:pos x="488" y="148"/>
                </a:cxn>
                <a:cxn ang="0">
                  <a:pos x="460" y="164"/>
                </a:cxn>
                <a:cxn ang="0">
                  <a:pos x="408" y="184"/>
                </a:cxn>
                <a:cxn ang="0">
                  <a:pos x="356" y="188"/>
                </a:cxn>
                <a:cxn ang="0">
                  <a:pos x="248" y="212"/>
                </a:cxn>
                <a:cxn ang="0">
                  <a:pos x="188" y="236"/>
                </a:cxn>
                <a:cxn ang="0">
                  <a:pos x="136" y="260"/>
                </a:cxn>
                <a:cxn ang="0">
                  <a:pos x="108" y="300"/>
                </a:cxn>
                <a:cxn ang="0">
                  <a:pos x="96" y="316"/>
                </a:cxn>
                <a:cxn ang="0">
                  <a:pos x="88" y="336"/>
                </a:cxn>
                <a:cxn ang="0">
                  <a:pos x="96" y="348"/>
                </a:cxn>
                <a:cxn ang="0">
                  <a:pos x="100" y="364"/>
                </a:cxn>
                <a:cxn ang="0">
                  <a:pos x="112" y="384"/>
                </a:cxn>
                <a:cxn ang="0">
                  <a:pos x="136" y="412"/>
                </a:cxn>
                <a:cxn ang="0">
                  <a:pos x="180" y="436"/>
                </a:cxn>
                <a:cxn ang="0">
                  <a:pos x="236" y="460"/>
                </a:cxn>
                <a:cxn ang="0">
                  <a:pos x="308" y="492"/>
                </a:cxn>
                <a:cxn ang="0">
                  <a:pos x="180" y="460"/>
                </a:cxn>
                <a:cxn ang="0">
                  <a:pos x="84" y="436"/>
                </a:cxn>
                <a:cxn ang="0">
                  <a:pos x="52" y="420"/>
                </a:cxn>
                <a:cxn ang="0">
                  <a:pos x="24" y="396"/>
                </a:cxn>
                <a:cxn ang="0">
                  <a:pos x="4" y="360"/>
                </a:cxn>
                <a:cxn ang="0">
                  <a:pos x="0" y="348"/>
                </a:cxn>
                <a:cxn ang="0">
                  <a:pos x="0" y="328"/>
                </a:cxn>
                <a:cxn ang="0">
                  <a:pos x="4" y="316"/>
                </a:cxn>
                <a:cxn ang="0">
                  <a:pos x="24" y="292"/>
                </a:cxn>
                <a:cxn ang="0">
                  <a:pos x="60" y="256"/>
                </a:cxn>
                <a:cxn ang="0">
                  <a:pos x="88" y="244"/>
                </a:cxn>
                <a:cxn ang="0">
                  <a:pos x="132" y="224"/>
                </a:cxn>
                <a:cxn ang="0">
                  <a:pos x="228" y="200"/>
                </a:cxn>
                <a:cxn ang="0">
                  <a:pos x="308" y="188"/>
                </a:cxn>
                <a:cxn ang="0">
                  <a:pos x="372" y="176"/>
                </a:cxn>
                <a:cxn ang="0">
                  <a:pos x="420" y="164"/>
                </a:cxn>
                <a:cxn ang="0">
                  <a:pos x="460" y="148"/>
                </a:cxn>
                <a:cxn ang="0">
                  <a:pos x="472" y="136"/>
                </a:cxn>
                <a:cxn ang="0">
                  <a:pos x="484" y="116"/>
                </a:cxn>
                <a:cxn ang="0">
                  <a:pos x="484" y="92"/>
                </a:cxn>
                <a:cxn ang="0">
                  <a:pos x="472" y="64"/>
                </a:cxn>
                <a:cxn ang="0">
                  <a:pos x="464" y="52"/>
                </a:cxn>
                <a:cxn ang="0">
                  <a:pos x="440" y="32"/>
                </a:cxn>
                <a:cxn ang="0">
                  <a:pos x="396" y="12"/>
                </a:cxn>
                <a:cxn ang="0">
                  <a:pos x="332" y="0"/>
                </a:cxn>
                <a:cxn ang="0">
                  <a:pos x="380" y="0"/>
                </a:cxn>
                <a:cxn ang="0">
                  <a:pos x="436" y="12"/>
                </a:cxn>
                <a:cxn ang="0">
                  <a:pos x="488" y="32"/>
                </a:cxn>
                <a:cxn ang="0">
                  <a:pos x="512" y="52"/>
                </a:cxn>
                <a:cxn ang="0">
                  <a:pos x="524" y="68"/>
                </a:cxn>
              </a:cxnLst>
              <a:rect l="0" t="0" r="0" b="0"/>
              <a:pathLst>
                <a:path w="532" h="492">
                  <a:moveTo>
                    <a:pt x="524" y="68"/>
                  </a:moveTo>
                  <a:lnTo>
                    <a:pt x="532" y="80"/>
                  </a:lnTo>
                  <a:lnTo>
                    <a:pt x="524" y="92"/>
                  </a:lnTo>
                  <a:lnTo>
                    <a:pt x="524" y="112"/>
                  </a:lnTo>
                  <a:lnTo>
                    <a:pt x="512" y="128"/>
                  </a:lnTo>
                  <a:lnTo>
                    <a:pt x="488" y="148"/>
                  </a:lnTo>
                  <a:lnTo>
                    <a:pt x="460" y="164"/>
                  </a:lnTo>
                  <a:lnTo>
                    <a:pt x="408" y="184"/>
                  </a:lnTo>
                  <a:lnTo>
                    <a:pt x="356" y="188"/>
                  </a:lnTo>
                  <a:lnTo>
                    <a:pt x="248" y="212"/>
                  </a:lnTo>
                  <a:lnTo>
                    <a:pt x="188" y="236"/>
                  </a:lnTo>
                  <a:lnTo>
                    <a:pt x="136" y="260"/>
                  </a:lnTo>
                  <a:lnTo>
                    <a:pt x="108" y="300"/>
                  </a:lnTo>
                  <a:lnTo>
                    <a:pt x="96" y="316"/>
                  </a:lnTo>
                  <a:lnTo>
                    <a:pt x="88" y="336"/>
                  </a:lnTo>
                  <a:lnTo>
                    <a:pt x="96" y="348"/>
                  </a:lnTo>
                  <a:lnTo>
                    <a:pt x="100" y="364"/>
                  </a:lnTo>
                  <a:lnTo>
                    <a:pt x="112" y="384"/>
                  </a:lnTo>
                  <a:lnTo>
                    <a:pt x="136" y="412"/>
                  </a:lnTo>
                  <a:lnTo>
                    <a:pt x="180" y="436"/>
                  </a:lnTo>
                  <a:lnTo>
                    <a:pt x="236" y="460"/>
                  </a:lnTo>
                  <a:lnTo>
                    <a:pt x="308" y="492"/>
                  </a:lnTo>
                  <a:lnTo>
                    <a:pt x="180" y="460"/>
                  </a:lnTo>
                  <a:lnTo>
                    <a:pt x="84" y="436"/>
                  </a:lnTo>
                  <a:lnTo>
                    <a:pt x="52" y="420"/>
                  </a:lnTo>
                  <a:lnTo>
                    <a:pt x="24" y="396"/>
                  </a:lnTo>
                  <a:lnTo>
                    <a:pt x="4" y="360"/>
                  </a:lnTo>
                  <a:lnTo>
                    <a:pt x="0" y="348"/>
                  </a:lnTo>
                  <a:lnTo>
                    <a:pt x="0" y="328"/>
                  </a:lnTo>
                  <a:lnTo>
                    <a:pt x="4" y="316"/>
                  </a:lnTo>
                  <a:lnTo>
                    <a:pt x="24" y="292"/>
                  </a:lnTo>
                  <a:lnTo>
                    <a:pt x="60" y="256"/>
                  </a:lnTo>
                  <a:lnTo>
                    <a:pt x="88" y="244"/>
                  </a:lnTo>
                  <a:lnTo>
                    <a:pt x="132" y="224"/>
                  </a:lnTo>
                  <a:lnTo>
                    <a:pt x="228" y="200"/>
                  </a:lnTo>
                  <a:lnTo>
                    <a:pt x="308" y="188"/>
                  </a:lnTo>
                  <a:lnTo>
                    <a:pt x="372" y="176"/>
                  </a:lnTo>
                  <a:lnTo>
                    <a:pt x="420" y="164"/>
                  </a:lnTo>
                  <a:lnTo>
                    <a:pt x="460" y="148"/>
                  </a:lnTo>
                  <a:lnTo>
                    <a:pt x="472" y="136"/>
                  </a:lnTo>
                  <a:lnTo>
                    <a:pt x="484" y="116"/>
                  </a:lnTo>
                  <a:lnTo>
                    <a:pt x="484" y="92"/>
                  </a:lnTo>
                  <a:lnTo>
                    <a:pt x="472" y="64"/>
                  </a:lnTo>
                  <a:lnTo>
                    <a:pt x="464" y="52"/>
                  </a:lnTo>
                  <a:lnTo>
                    <a:pt x="440" y="32"/>
                  </a:lnTo>
                  <a:lnTo>
                    <a:pt x="396" y="12"/>
                  </a:lnTo>
                  <a:lnTo>
                    <a:pt x="332" y="0"/>
                  </a:lnTo>
                  <a:lnTo>
                    <a:pt x="380" y="0"/>
                  </a:lnTo>
                  <a:lnTo>
                    <a:pt x="436" y="12"/>
                  </a:lnTo>
                  <a:lnTo>
                    <a:pt x="488" y="32"/>
                  </a:lnTo>
                  <a:lnTo>
                    <a:pt x="512" y="52"/>
                  </a:lnTo>
                  <a:lnTo>
                    <a:pt x="524"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98" name="図形 29"/>
            <p:cNvSpPr>
              <a:spLocks/>
            </p:cNvSpPr>
            <p:nvPr/>
          </p:nvSpPr>
          <p:spPr bwMode="auto">
            <a:xfrm>
              <a:off x="4724" y="816"/>
              <a:ext cx="576" cy="350"/>
            </a:xfrm>
            <a:custGeom>
              <a:avLst/>
              <a:gdLst/>
              <a:ahLst/>
              <a:cxnLst>
                <a:cxn ang="0">
                  <a:pos x="576" y="96"/>
                </a:cxn>
                <a:cxn ang="0">
                  <a:pos x="564" y="140"/>
                </a:cxn>
                <a:cxn ang="0">
                  <a:pos x="512" y="168"/>
                </a:cxn>
                <a:cxn ang="0">
                  <a:pos x="400" y="188"/>
                </a:cxn>
                <a:cxn ang="0">
                  <a:pos x="224" y="228"/>
                </a:cxn>
                <a:cxn ang="0">
                  <a:pos x="192" y="236"/>
                </a:cxn>
                <a:cxn ang="0">
                  <a:pos x="108" y="260"/>
                </a:cxn>
                <a:cxn ang="0">
                  <a:pos x="56" y="308"/>
                </a:cxn>
                <a:cxn ang="0">
                  <a:pos x="44" y="352"/>
                </a:cxn>
                <a:cxn ang="0">
                  <a:pos x="20" y="284"/>
                </a:cxn>
                <a:cxn ang="0">
                  <a:pos x="56" y="248"/>
                </a:cxn>
                <a:cxn ang="0">
                  <a:pos x="132" y="216"/>
                </a:cxn>
                <a:cxn ang="0">
                  <a:pos x="356" y="176"/>
                </a:cxn>
                <a:cxn ang="0">
                  <a:pos x="460" y="152"/>
                </a:cxn>
                <a:cxn ang="0">
                  <a:pos x="496" y="120"/>
                </a:cxn>
                <a:cxn ang="0">
                  <a:pos x="500" y="92"/>
                </a:cxn>
                <a:cxn ang="0">
                  <a:pos x="484" y="60"/>
                </a:cxn>
                <a:cxn ang="0">
                  <a:pos x="400" y="24"/>
                </a:cxn>
                <a:cxn ang="0">
                  <a:pos x="260" y="16"/>
                </a:cxn>
                <a:cxn ang="0">
                  <a:pos x="212" y="32"/>
                </a:cxn>
                <a:cxn ang="0">
                  <a:pos x="344" y="24"/>
                </a:cxn>
                <a:cxn ang="0">
                  <a:pos x="440" y="44"/>
                </a:cxn>
                <a:cxn ang="0">
                  <a:pos x="488" y="80"/>
                </a:cxn>
                <a:cxn ang="0">
                  <a:pos x="500" y="104"/>
                </a:cxn>
                <a:cxn ang="0">
                  <a:pos x="484" y="132"/>
                </a:cxn>
                <a:cxn ang="0">
                  <a:pos x="416" y="164"/>
                </a:cxn>
                <a:cxn ang="0">
                  <a:pos x="228" y="188"/>
                </a:cxn>
                <a:cxn ang="0">
                  <a:pos x="92" y="224"/>
                </a:cxn>
                <a:cxn ang="0">
                  <a:pos x="32" y="252"/>
                </a:cxn>
                <a:cxn ang="0">
                  <a:pos x="8" y="304"/>
                </a:cxn>
                <a:cxn ang="0">
                  <a:pos x="12" y="248"/>
                </a:cxn>
                <a:cxn ang="0">
                  <a:pos x="60" y="204"/>
                </a:cxn>
                <a:cxn ang="0">
                  <a:pos x="156" y="188"/>
                </a:cxn>
                <a:cxn ang="0">
                  <a:pos x="272" y="176"/>
                </a:cxn>
                <a:cxn ang="0">
                  <a:pos x="328" y="144"/>
                </a:cxn>
                <a:cxn ang="0">
                  <a:pos x="352" y="120"/>
                </a:cxn>
                <a:cxn ang="0">
                  <a:pos x="352" y="84"/>
                </a:cxn>
                <a:cxn ang="0">
                  <a:pos x="308" y="56"/>
                </a:cxn>
                <a:cxn ang="0">
                  <a:pos x="216" y="44"/>
                </a:cxn>
                <a:cxn ang="0">
                  <a:pos x="304" y="0"/>
                </a:cxn>
                <a:cxn ang="0">
                  <a:pos x="440" y="12"/>
                </a:cxn>
                <a:cxn ang="0">
                  <a:pos x="520" y="36"/>
                </a:cxn>
                <a:cxn ang="0">
                  <a:pos x="556" y="68"/>
                </a:cxn>
              </a:cxnLst>
              <a:rect l="0" t="0" r="0" b="0"/>
              <a:pathLst>
                <a:path w="576" h="352">
                  <a:moveTo>
                    <a:pt x="556" y="68"/>
                  </a:moveTo>
                  <a:lnTo>
                    <a:pt x="576" y="96"/>
                  </a:lnTo>
                  <a:lnTo>
                    <a:pt x="568" y="120"/>
                  </a:lnTo>
                  <a:lnTo>
                    <a:pt x="564" y="140"/>
                  </a:lnTo>
                  <a:lnTo>
                    <a:pt x="544" y="152"/>
                  </a:lnTo>
                  <a:lnTo>
                    <a:pt x="512" y="168"/>
                  </a:lnTo>
                  <a:lnTo>
                    <a:pt x="464" y="180"/>
                  </a:lnTo>
                  <a:lnTo>
                    <a:pt x="400" y="188"/>
                  </a:lnTo>
                  <a:lnTo>
                    <a:pt x="320" y="200"/>
                  </a:lnTo>
                  <a:lnTo>
                    <a:pt x="224" y="228"/>
                  </a:lnTo>
                  <a:lnTo>
                    <a:pt x="216" y="228"/>
                  </a:lnTo>
                  <a:lnTo>
                    <a:pt x="192" y="236"/>
                  </a:lnTo>
                  <a:lnTo>
                    <a:pt x="144" y="248"/>
                  </a:lnTo>
                  <a:lnTo>
                    <a:pt x="108" y="260"/>
                  </a:lnTo>
                  <a:lnTo>
                    <a:pt x="72" y="284"/>
                  </a:lnTo>
                  <a:lnTo>
                    <a:pt x="56" y="308"/>
                  </a:lnTo>
                  <a:lnTo>
                    <a:pt x="44" y="332"/>
                  </a:lnTo>
                  <a:lnTo>
                    <a:pt x="44" y="352"/>
                  </a:lnTo>
                  <a:lnTo>
                    <a:pt x="12" y="308"/>
                  </a:lnTo>
                  <a:lnTo>
                    <a:pt x="20" y="284"/>
                  </a:lnTo>
                  <a:lnTo>
                    <a:pt x="32" y="260"/>
                  </a:lnTo>
                  <a:lnTo>
                    <a:pt x="56" y="248"/>
                  </a:lnTo>
                  <a:lnTo>
                    <a:pt x="92" y="228"/>
                  </a:lnTo>
                  <a:lnTo>
                    <a:pt x="132" y="216"/>
                  </a:lnTo>
                  <a:lnTo>
                    <a:pt x="236" y="192"/>
                  </a:lnTo>
                  <a:lnTo>
                    <a:pt x="356" y="176"/>
                  </a:lnTo>
                  <a:lnTo>
                    <a:pt x="416" y="168"/>
                  </a:lnTo>
                  <a:lnTo>
                    <a:pt x="460" y="152"/>
                  </a:lnTo>
                  <a:lnTo>
                    <a:pt x="484" y="140"/>
                  </a:lnTo>
                  <a:lnTo>
                    <a:pt x="496" y="120"/>
                  </a:lnTo>
                  <a:lnTo>
                    <a:pt x="508" y="104"/>
                  </a:lnTo>
                  <a:lnTo>
                    <a:pt x="500" y="92"/>
                  </a:lnTo>
                  <a:lnTo>
                    <a:pt x="496" y="72"/>
                  </a:lnTo>
                  <a:lnTo>
                    <a:pt x="484" y="60"/>
                  </a:lnTo>
                  <a:lnTo>
                    <a:pt x="448" y="36"/>
                  </a:lnTo>
                  <a:lnTo>
                    <a:pt x="400" y="24"/>
                  </a:lnTo>
                  <a:lnTo>
                    <a:pt x="352" y="16"/>
                  </a:lnTo>
                  <a:lnTo>
                    <a:pt x="260" y="16"/>
                  </a:lnTo>
                  <a:lnTo>
                    <a:pt x="212" y="24"/>
                  </a:lnTo>
                  <a:lnTo>
                    <a:pt x="212" y="32"/>
                  </a:lnTo>
                  <a:lnTo>
                    <a:pt x="252" y="24"/>
                  </a:lnTo>
                  <a:lnTo>
                    <a:pt x="344" y="24"/>
                  </a:lnTo>
                  <a:lnTo>
                    <a:pt x="392" y="32"/>
                  </a:lnTo>
                  <a:lnTo>
                    <a:pt x="440" y="44"/>
                  </a:lnTo>
                  <a:lnTo>
                    <a:pt x="476" y="60"/>
                  </a:lnTo>
                  <a:lnTo>
                    <a:pt x="488" y="80"/>
                  </a:lnTo>
                  <a:lnTo>
                    <a:pt x="500" y="92"/>
                  </a:lnTo>
                  <a:lnTo>
                    <a:pt x="500" y="104"/>
                  </a:lnTo>
                  <a:lnTo>
                    <a:pt x="496" y="120"/>
                  </a:lnTo>
                  <a:lnTo>
                    <a:pt x="484" y="132"/>
                  </a:lnTo>
                  <a:lnTo>
                    <a:pt x="452" y="152"/>
                  </a:lnTo>
                  <a:lnTo>
                    <a:pt x="416" y="164"/>
                  </a:lnTo>
                  <a:lnTo>
                    <a:pt x="356" y="176"/>
                  </a:lnTo>
                  <a:lnTo>
                    <a:pt x="228" y="188"/>
                  </a:lnTo>
                  <a:lnTo>
                    <a:pt x="132" y="212"/>
                  </a:lnTo>
                  <a:lnTo>
                    <a:pt x="92" y="224"/>
                  </a:lnTo>
                  <a:lnTo>
                    <a:pt x="56" y="240"/>
                  </a:lnTo>
                  <a:lnTo>
                    <a:pt x="32" y="252"/>
                  </a:lnTo>
                  <a:lnTo>
                    <a:pt x="20" y="272"/>
                  </a:lnTo>
                  <a:lnTo>
                    <a:pt x="8" y="304"/>
                  </a:lnTo>
                  <a:lnTo>
                    <a:pt x="0" y="276"/>
                  </a:lnTo>
                  <a:lnTo>
                    <a:pt x="12" y="248"/>
                  </a:lnTo>
                  <a:lnTo>
                    <a:pt x="32" y="224"/>
                  </a:lnTo>
                  <a:lnTo>
                    <a:pt x="60" y="204"/>
                  </a:lnTo>
                  <a:lnTo>
                    <a:pt x="96" y="188"/>
                  </a:lnTo>
                  <a:lnTo>
                    <a:pt x="156" y="188"/>
                  </a:lnTo>
                  <a:lnTo>
                    <a:pt x="224" y="180"/>
                  </a:lnTo>
                  <a:lnTo>
                    <a:pt x="272" y="176"/>
                  </a:lnTo>
                  <a:lnTo>
                    <a:pt x="304" y="164"/>
                  </a:lnTo>
                  <a:lnTo>
                    <a:pt x="328" y="144"/>
                  </a:lnTo>
                  <a:lnTo>
                    <a:pt x="344" y="132"/>
                  </a:lnTo>
                  <a:lnTo>
                    <a:pt x="352" y="120"/>
                  </a:lnTo>
                  <a:lnTo>
                    <a:pt x="356" y="108"/>
                  </a:lnTo>
                  <a:lnTo>
                    <a:pt x="352" y="84"/>
                  </a:lnTo>
                  <a:lnTo>
                    <a:pt x="340" y="72"/>
                  </a:lnTo>
                  <a:lnTo>
                    <a:pt x="308" y="56"/>
                  </a:lnTo>
                  <a:lnTo>
                    <a:pt x="272" y="44"/>
                  </a:lnTo>
                  <a:lnTo>
                    <a:pt x="216" y="44"/>
                  </a:lnTo>
                  <a:lnTo>
                    <a:pt x="204" y="4"/>
                  </a:lnTo>
                  <a:lnTo>
                    <a:pt x="304" y="0"/>
                  </a:lnTo>
                  <a:lnTo>
                    <a:pt x="380" y="0"/>
                  </a:lnTo>
                  <a:lnTo>
                    <a:pt x="440" y="12"/>
                  </a:lnTo>
                  <a:lnTo>
                    <a:pt x="488" y="24"/>
                  </a:lnTo>
                  <a:lnTo>
                    <a:pt x="520" y="36"/>
                  </a:lnTo>
                  <a:lnTo>
                    <a:pt x="544" y="56"/>
                  </a:lnTo>
                  <a:lnTo>
                    <a:pt x="556"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99" name="図形 30"/>
            <p:cNvSpPr>
              <a:spLocks/>
            </p:cNvSpPr>
            <p:nvPr/>
          </p:nvSpPr>
          <p:spPr bwMode="auto">
            <a:xfrm>
              <a:off x="5232" y="848"/>
              <a:ext cx="292" cy="196"/>
            </a:xfrm>
            <a:custGeom>
              <a:avLst/>
              <a:gdLst/>
              <a:ahLst/>
              <a:cxnLst>
                <a:cxn ang="0">
                  <a:pos x="116" y="184"/>
                </a:cxn>
                <a:cxn ang="0">
                  <a:pos x="80" y="184"/>
                </a:cxn>
                <a:cxn ang="0">
                  <a:pos x="0" y="196"/>
                </a:cxn>
                <a:cxn ang="0">
                  <a:pos x="12" y="192"/>
                </a:cxn>
                <a:cxn ang="0">
                  <a:pos x="36" y="180"/>
                </a:cxn>
                <a:cxn ang="0">
                  <a:pos x="92" y="172"/>
                </a:cxn>
                <a:cxn ang="0">
                  <a:pos x="156" y="148"/>
                </a:cxn>
                <a:cxn ang="0">
                  <a:pos x="200" y="132"/>
                </a:cxn>
                <a:cxn ang="0">
                  <a:pos x="228" y="108"/>
                </a:cxn>
                <a:cxn ang="0">
                  <a:pos x="240" y="88"/>
                </a:cxn>
                <a:cxn ang="0">
                  <a:pos x="248" y="72"/>
                </a:cxn>
                <a:cxn ang="0">
                  <a:pos x="240" y="60"/>
                </a:cxn>
                <a:cxn ang="0">
                  <a:pos x="236" y="40"/>
                </a:cxn>
                <a:cxn ang="0">
                  <a:pos x="216" y="24"/>
                </a:cxn>
                <a:cxn ang="0">
                  <a:pos x="180" y="0"/>
                </a:cxn>
                <a:cxn ang="0">
                  <a:pos x="216" y="4"/>
                </a:cxn>
                <a:cxn ang="0">
                  <a:pos x="240" y="12"/>
                </a:cxn>
                <a:cxn ang="0">
                  <a:pos x="260" y="28"/>
                </a:cxn>
                <a:cxn ang="0">
                  <a:pos x="280" y="40"/>
                </a:cxn>
                <a:cxn ang="0">
                  <a:pos x="292" y="64"/>
                </a:cxn>
                <a:cxn ang="0">
                  <a:pos x="292" y="76"/>
                </a:cxn>
                <a:cxn ang="0">
                  <a:pos x="292" y="84"/>
                </a:cxn>
                <a:cxn ang="0">
                  <a:pos x="284" y="108"/>
                </a:cxn>
                <a:cxn ang="0">
                  <a:pos x="260" y="132"/>
                </a:cxn>
                <a:cxn ang="0">
                  <a:pos x="228" y="148"/>
                </a:cxn>
                <a:cxn ang="0">
                  <a:pos x="200" y="160"/>
                </a:cxn>
                <a:cxn ang="0">
                  <a:pos x="140" y="180"/>
                </a:cxn>
                <a:cxn ang="0">
                  <a:pos x="116" y="184"/>
                </a:cxn>
              </a:cxnLst>
              <a:rect l="0" t="0" r="0" b="0"/>
              <a:pathLst>
                <a:path w="292" h="196">
                  <a:moveTo>
                    <a:pt x="116" y="184"/>
                  </a:moveTo>
                  <a:lnTo>
                    <a:pt x="80" y="184"/>
                  </a:lnTo>
                  <a:lnTo>
                    <a:pt x="0" y="196"/>
                  </a:lnTo>
                  <a:lnTo>
                    <a:pt x="12" y="192"/>
                  </a:lnTo>
                  <a:lnTo>
                    <a:pt x="36" y="180"/>
                  </a:lnTo>
                  <a:lnTo>
                    <a:pt x="92" y="172"/>
                  </a:lnTo>
                  <a:lnTo>
                    <a:pt x="156" y="148"/>
                  </a:lnTo>
                  <a:lnTo>
                    <a:pt x="200" y="132"/>
                  </a:lnTo>
                  <a:lnTo>
                    <a:pt x="228" y="108"/>
                  </a:lnTo>
                  <a:lnTo>
                    <a:pt x="240" y="88"/>
                  </a:lnTo>
                  <a:lnTo>
                    <a:pt x="248" y="72"/>
                  </a:lnTo>
                  <a:lnTo>
                    <a:pt x="240" y="60"/>
                  </a:lnTo>
                  <a:lnTo>
                    <a:pt x="236" y="40"/>
                  </a:lnTo>
                  <a:lnTo>
                    <a:pt x="216" y="24"/>
                  </a:lnTo>
                  <a:lnTo>
                    <a:pt x="180" y="0"/>
                  </a:lnTo>
                  <a:lnTo>
                    <a:pt x="216" y="4"/>
                  </a:lnTo>
                  <a:lnTo>
                    <a:pt x="240" y="12"/>
                  </a:lnTo>
                  <a:lnTo>
                    <a:pt x="260" y="28"/>
                  </a:lnTo>
                  <a:lnTo>
                    <a:pt x="280" y="40"/>
                  </a:lnTo>
                  <a:lnTo>
                    <a:pt x="292" y="64"/>
                  </a:lnTo>
                  <a:lnTo>
                    <a:pt x="292" y="76"/>
                  </a:lnTo>
                  <a:lnTo>
                    <a:pt x="292" y="84"/>
                  </a:lnTo>
                  <a:lnTo>
                    <a:pt x="284" y="108"/>
                  </a:lnTo>
                  <a:lnTo>
                    <a:pt x="260" y="132"/>
                  </a:lnTo>
                  <a:lnTo>
                    <a:pt x="228" y="148"/>
                  </a:lnTo>
                  <a:lnTo>
                    <a:pt x="200" y="160"/>
                  </a:lnTo>
                  <a:lnTo>
                    <a:pt x="140" y="180"/>
                  </a:lnTo>
                  <a:lnTo>
                    <a:pt x="116" y="1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00" name="図形 31"/>
            <p:cNvSpPr>
              <a:spLocks/>
            </p:cNvSpPr>
            <p:nvPr/>
          </p:nvSpPr>
          <p:spPr bwMode="auto">
            <a:xfrm>
              <a:off x="5384" y="831"/>
              <a:ext cx="192" cy="197"/>
            </a:xfrm>
            <a:custGeom>
              <a:avLst/>
              <a:gdLst/>
              <a:ahLst/>
              <a:cxnLst>
                <a:cxn ang="0">
                  <a:pos x="192" y="88"/>
                </a:cxn>
                <a:cxn ang="0">
                  <a:pos x="192" y="92"/>
                </a:cxn>
                <a:cxn ang="0">
                  <a:pos x="188" y="112"/>
                </a:cxn>
                <a:cxn ang="0">
                  <a:pos x="176" y="128"/>
                </a:cxn>
                <a:cxn ang="0">
                  <a:pos x="156" y="148"/>
                </a:cxn>
                <a:cxn ang="0">
                  <a:pos x="128" y="164"/>
                </a:cxn>
                <a:cxn ang="0">
                  <a:pos x="72" y="184"/>
                </a:cxn>
                <a:cxn ang="0">
                  <a:pos x="52" y="188"/>
                </a:cxn>
                <a:cxn ang="0">
                  <a:pos x="12" y="196"/>
                </a:cxn>
                <a:cxn ang="0">
                  <a:pos x="48" y="184"/>
                </a:cxn>
                <a:cxn ang="0">
                  <a:pos x="88" y="164"/>
                </a:cxn>
                <a:cxn ang="0">
                  <a:pos x="128" y="136"/>
                </a:cxn>
                <a:cxn ang="0">
                  <a:pos x="140" y="116"/>
                </a:cxn>
                <a:cxn ang="0">
                  <a:pos x="144" y="100"/>
                </a:cxn>
                <a:cxn ang="0">
                  <a:pos x="144" y="92"/>
                </a:cxn>
                <a:cxn ang="0">
                  <a:pos x="144" y="80"/>
                </a:cxn>
                <a:cxn ang="0">
                  <a:pos x="128" y="52"/>
                </a:cxn>
                <a:cxn ang="0">
                  <a:pos x="116" y="40"/>
                </a:cxn>
                <a:cxn ang="0">
                  <a:pos x="88" y="28"/>
                </a:cxn>
                <a:cxn ang="0">
                  <a:pos x="60" y="16"/>
                </a:cxn>
                <a:cxn ang="0">
                  <a:pos x="16" y="8"/>
                </a:cxn>
                <a:cxn ang="0">
                  <a:pos x="0" y="0"/>
                </a:cxn>
                <a:cxn ang="0">
                  <a:pos x="48" y="8"/>
                </a:cxn>
                <a:cxn ang="0">
                  <a:pos x="108" y="20"/>
                </a:cxn>
                <a:cxn ang="0">
                  <a:pos x="132" y="32"/>
                </a:cxn>
                <a:cxn ang="0">
                  <a:pos x="164" y="44"/>
                </a:cxn>
                <a:cxn ang="0">
                  <a:pos x="180" y="64"/>
                </a:cxn>
                <a:cxn ang="0">
                  <a:pos x="192" y="88"/>
                </a:cxn>
              </a:cxnLst>
              <a:rect l="0" t="0" r="0" b="0"/>
              <a:pathLst>
                <a:path w="192" h="196">
                  <a:moveTo>
                    <a:pt x="192" y="88"/>
                  </a:moveTo>
                  <a:lnTo>
                    <a:pt x="192" y="92"/>
                  </a:lnTo>
                  <a:lnTo>
                    <a:pt x="188" y="112"/>
                  </a:lnTo>
                  <a:lnTo>
                    <a:pt x="176" y="128"/>
                  </a:lnTo>
                  <a:lnTo>
                    <a:pt x="156" y="148"/>
                  </a:lnTo>
                  <a:lnTo>
                    <a:pt x="128" y="164"/>
                  </a:lnTo>
                  <a:lnTo>
                    <a:pt x="72" y="184"/>
                  </a:lnTo>
                  <a:lnTo>
                    <a:pt x="52" y="188"/>
                  </a:lnTo>
                  <a:lnTo>
                    <a:pt x="12" y="196"/>
                  </a:lnTo>
                  <a:lnTo>
                    <a:pt x="48" y="184"/>
                  </a:lnTo>
                  <a:lnTo>
                    <a:pt x="88" y="164"/>
                  </a:lnTo>
                  <a:lnTo>
                    <a:pt x="128" y="136"/>
                  </a:lnTo>
                  <a:lnTo>
                    <a:pt x="140" y="116"/>
                  </a:lnTo>
                  <a:lnTo>
                    <a:pt x="144" y="100"/>
                  </a:lnTo>
                  <a:lnTo>
                    <a:pt x="144" y="92"/>
                  </a:lnTo>
                  <a:lnTo>
                    <a:pt x="144" y="80"/>
                  </a:lnTo>
                  <a:lnTo>
                    <a:pt x="128" y="52"/>
                  </a:lnTo>
                  <a:lnTo>
                    <a:pt x="116" y="40"/>
                  </a:lnTo>
                  <a:lnTo>
                    <a:pt x="88" y="28"/>
                  </a:lnTo>
                  <a:lnTo>
                    <a:pt x="60" y="16"/>
                  </a:lnTo>
                  <a:lnTo>
                    <a:pt x="16" y="8"/>
                  </a:lnTo>
                  <a:lnTo>
                    <a:pt x="0" y="0"/>
                  </a:lnTo>
                  <a:lnTo>
                    <a:pt x="48" y="8"/>
                  </a:lnTo>
                  <a:lnTo>
                    <a:pt x="108" y="20"/>
                  </a:lnTo>
                  <a:lnTo>
                    <a:pt x="132" y="32"/>
                  </a:lnTo>
                  <a:lnTo>
                    <a:pt x="164" y="44"/>
                  </a:lnTo>
                  <a:lnTo>
                    <a:pt x="180" y="64"/>
                  </a:lnTo>
                  <a:lnTo>
                    <a:pt x="192"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01" name="図形 32"/>
            <p:cNvSpPr>
              <a:spLocks/>
            </p:cNvSpPr>
            <p:nvPr/>
          </p:nvSpPr>
          <p:spPr bwMode="auto">
            <a:xfrm>
              <a:off x="4880" y="756"/>
              <a:ext cx="625" cy="580"/>
            </a:xfrm>
            <a:custGeom>
              <a:avLst/>
              <a:gdLst/>
              <a:ahLst/>
              <a:cxnLst>
                <a:cxn ang="0">
                  <a:pos x="408" y="60"/>
                </a:cxn>
                <a:cxn ang="0">
                  <a:pos x="516" y="84"/>
                </a:cxn>
                <a:cxn ang="0">
                  <a:pos x="576" y="128"/>
                </a:cxn>
                <a:cxn ang="0">
                  <a:pos x="592" y="164"/>
                </a:cxn>
                <a:cxn ang="0">
                  <a:pos x="576" y="200"/>
                </a:cxn>
                <a:cxn ang="0">
                  <a:pos x="504" y="240"/>
                </a:cxn>
                <a:cxn ang="0">
                  <a:pos x="396" y="264"/>
                </a:cxn>
                <a:cxn ang="0">
                  <a:pos x="344" y="288"/>
                </a:cxn>
                <a:cxn ang="0">
                  <a:pos x="248" y="320"/>
                </a:cxn>
                <a:cxn ang="0">
                  <a:pos x="172" y="376"/>
                </a:cxn>
                <a:cxn ang="0">
                  <a:pos x="152" y="404"/>
                </a:cxn>
                <a:cxn ang="0">
                  <a:pos x="152" y="428"/>
                </a:cxn>
                <a:cxn ang="0">
                  <a:pos x="196" y="484"/>
                </a:cxn>
                <a:cxn ang="0">
                  <a:pos x="308" y="520"/>
                </a:cxn>
                <a:cxn ang="0">
                  <a:pos x="624" y="580"/>
                </a:cxn>
                <a:cxn ang="0">
                  <a:pos x="420" y="556"/>
                </a:cxn>
                <a:cxn ang="0">
                  <a:pos x="220" y="512"/>
                </a:cxn>
                <a:cxn ang="0">
                  <a:pos x="124" y="460"/>
                </a:cxn>
                <a:cxn ang="0">
                  <a:pos x="92" y="412"/>
                </a:cxn>
                <a:cxn ang="0">
                  <a:pos x="92" y="380"/>
                </a:cxn>
                <a:cxn ang="0">
                  <a:pos x="140" y="332"/>
                </a:cxn>
                <a:cxn ang="0">
                  <a:pos x="212" y="296"/>
                </a:cxn>
                <a:cxn ang="0">
                  <a:pos x="308" y="276"/>
                </a:cxn>
                <a:cxn ang="0">
                  <a:pos x="460" y="228"/>
                </a:cxn>
                <a:cxn ang="0">
                  <a:pos x="496" y="204"/>
                </a:cxn>
                <a:cxn ang="0">
                  <a:pos x="516" y="152"/>
                </a:cxn>
                <a:cxn ang="0">
                  <a:pos x="492" y="120"/>
                </a:cxn>
                <a:cxn ang="0">
                  <a:pos x="408" y="72"/>
                </a:cxn>
                <a:cxn ang="0">
                  <a:pos x="308" y="52"/>
                </a:cxn>
                <a:cxn ang="0">
                  <a:pos x="44" y="52"/>
                </a:cxn>
                <a:cxn ang="0">
                  <a:pos x="0" y="0"/>
                </a:cxn>
                <a:cxn ang="0">
                  <a:pos x="112" y="28"/>
                </a:cxn>
                <a:cxn ang="0">
                  <a:pos x="376" y="60"/>
                </a:cxn>
              </a:cxnLst>
              <a:rect l="0" t="0" r="0" b="0"/>
              <a:pathLst>
                <a:path w="624" h="580">
                  <a:moveTo>
                    <a:pt x="376" y="60"/>
                  </a:moveTo>
                  <a:lnTo>
                    <a:pt x="408" y="60"/>
                  </a:lnTo>
                  <a:lnTo>
                    <a:pt x="472" y="72"/>
                  </a:lnTo>
                  <a:lnTo>
                    <a:pt x="516" y="84"/>
                  </a:lnTo>
                  <a:lnTo>
                    <a:pt x="544" y="104"/>
                  </a:lnTo>
                  <a:lnTo>
                    <a:pt x="576" y="128"/>
                  </a:lnTo>
                  <a:lnTo>
                    <a:pt x="592" y="156"/>
                  </a:lnTo>
                  <a:lnTo>
                    <a:pt x="592" y="164"/>
                  </a:lnTo>
                  <a:lnTo>
                    <a:pt x="588" y="180"/>
                  </a:lnTo>
                  <a:lnTo>
                    <a:pt x="576" y="200"/>
                  </a:lnTo>
                  <a:lnTo>
                    <a:pt x="552" y="216"/>
                  </a:lnTo>
                  <a:lnTo>
                    <a:pt x="504" y="240"/>
                  </a:lnTo>
                  <a:lnTo>
                    <a:pt x="436" y="260"/>
                  </a:lnTo>
                  <a:lnTo>
                    <a:pt x="396" y="264"/>
                  </a:lnTo>
                  <a:lnTo>
                    <a:pt x="364" y="276"/>
                  </a:lnTo>
                  <a:lnTo>
                    <a:pt x="344" y="288"/>
                  </a:lnTo>
                  <a:lnTo>
                    <a:pt x="296" y="300"/>
                  </a:lnTo>
                  <a:lnTo>
                    <a:pt x="248" y="320"/>
                  </a:lnTo>
                  <a:lnTo>
                    <a:pt x="208" y="344"/>
                  </a:lnTo>
                  <a:lnTo>
                    <a:pt x="172" y="376"/>
                  </a:lnTo>
                  <a:lnTo>
                    <a:pt x="160" y="388"/>
                  </a:lnTo>
                  <a:lnTo>
                    <a:pt x="152" y="404"/>
                  </a:lnTo>
                  <a:lnTo>
                    <a:pt x="148" y="416"/>
                  </a:lnTo>
                  <a:lnTo>
                    <a:pt x="152" y="428"/>
                  </a:lnTo>
                  <a:lnTo>
                    <a:pt x="164" y="460"/>
                  </a:lnTo>
                  <a:lnTo>
                    <a:pt x="196" y="484"/>
                  </a:lnTo>
                  <a:lnTo>
                    <a:pt x="244" y="500"/>
                  </a:lnTo>
                  <a:lnTo>
                    <a:pt x="308" y="520"/>
                  </a:lnTo>
                  <a:lnTo>
                    <a:pt x="424" y="544"/>
                  </a:lnTo>
                  <a:lnTo>
                    <a:pt x="624" y="580"/>
                  </a:lnTo>
                  <a:lnTo>
                    <a:pt x="520" y="572"/>
                  </a:lnTo>
                  <a:lnTo>
                    <a:pt x="420" y="556"/>
                  </a:lnTo>
                  <a:lnTo>
                    <a:pt x="304" y="536"/>
                  </a:lnTo>
                  <a:lnTo>
                    <a:pt x="220" y="512"/>
                  </a:lnTo>
                  <a:lnTo>
                    <a:pt x="160" y="484"/>
                  </a:lnTo>
                  <a:lnTo>
                    <a:pt x="124" y="460"/>
                  </a:lnTo>
                  <a:lnTo>
                    <a:pt x="96" y="428"/>
                  </a:lnTo>
                  <a:lnTo>
                    <a:pt x="92" y="412"/>
                  </a:lnTo>
                  <a:lnTo>
                    <a:pt x="92" y="400"/>
                  </a:lnTo>
                  <a:lnTo>
                    <a:pt x="92" y="380"/>
                  </a:lnTo>
                  <a:lnTo>
                    <a:pt x="112" y="348"/>
                  </a:lnTo>
                  <a:lnTo>
                    <a:pt x="140" y="332"/>
                  </a:lnTo>
                  <a:lnTo>
                    <a:pt x="176" y="312"/>
                  </a:lnTo>
                  <a:lnTo>
                    <a:pt x="212" y="296"/>
                  </a:lnTo>
                  <a:lnTo>
                    <a:pt x="280" y="284"/>
                  </a:lnTo>
                  <a:lnTo>
                    <a:pt x="308" y="276"/>
                  </a:lnTo>
                  <a:lnTo>
                    <a:pt x="408" y="252"/>
                  </a:lnTo>
                  <a:lnTo>
                    <a:pt x="460" y="228"/>
                  </a:lnTo>
                  <a:lnTo>
                    <a:pt x="492" y="212"/>
                  </a:lnTo>
                  <a:lnTo>
                    <a:pt x="496" y="204"/>
                  </a:lnTo>
                  <a:lnTo>
                    <a:pt x="516" y="176"/>
                  </a:lnTo>
                  <a:lnTo>
                    <a:pt x="516" y="152"/>
                  </a:lnTo>
                  <a:lnTo>
                    <a:pt x="504" y="132"/>
                  </a:lnTo>
                  <a:lnTo>
                    <a:pt x="492" y="120"/>
                  </a:lnTo>
                  <a:lnTo>
                    <a:pt x="456" y="96"/>
                  </a:lnTo>
                  <a:lnTo>
                    <a:pt x="408" y="72"/>
                  </a:lnTo>
                  <a:lnTo>
                    <a:pt x="364" y="60"/>
                  </a:lnTo>
                  <a:lnTo>
                    <a:pt x="308" y="52"/>
                  </a:lnTo>
                  <a:lnTo>
                    <a:pt x="196" y="48"/>
                  </a:lnTo>
                  <a:lnTo>
                    <a:pt x="44" y="52"/>
                  </a:lnTo>
                  <a:lnTo>
                    <a:pt x="24" y="24"/>
                  </a:lnTo>
                  <a:lnTo>
                    <a:pt x="0" y="0"/>
                  </a:lnTo>
                  <a:lnTo>
                    <a:pt x="36" y="12"/>
                  </a:lnTo>
                  <a:lnTo>
                    <a:pt x="112" y="28"/>
                  </a:lnTo>
                  <a:lnTo>
                    <a:pt x="224" y="48"/>
                  </a:lnTo>
                  <a:lnTo>
                    <a:pt x="376"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02" name="図形 33"/>
            <p:cNvSpPr>
              <a:spLocks/>
            </p:cNvSpPr>
            <p:nvPr/>
          </p:nvSpPr>
          <p:spPr bwMode="auto">
            <a:xfrm>
              <a:off x="5697" y="768"/>
              <a:ext cx="0" cy="4"/>
            </a:xfrm>
            <a:custGeom>
              <a:avLst/>
              <a:gdLst/>
              <a:ahLst/>
              <a:cxnLst>
                <a:cxn ang="0">
                  <a:pos x="0" y="4"/>
                </a:cxn>
                <a:cxn ang="0">
                  <a:pos x="0" y="0"/>
                </a:cxn>
                <a:cxn ang="0">
                  <a:pos x="0" y="4"/>
                </a:cxn>
              </a:cxnLst>
              <a:rect l="0" t="0" r="0" b="0"/>
              <a:pathLst>
                <a:path h="4">
                  <a:moveTo>
                    <a:pt x="0" y="4"/>
                  </a:moveTo>
                  <a:lnTo>
                    <a:pt x="0" y="0"/>
                  </a:lnTo>
                  <a:lnTo>
                    <a:pt x="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03" name="図形 34"/>
            <p:cNvSpPr>
              <a:spLocks/>
            </p:cNvSpPr>
            <p:nvPr/>
          </p:nvSpPr>
          <p:spPr bwMode="auto">
            <a:xfrm>
              <a:off x="4924" y="472"/>
              <a:ext cx="276" cy="308"/>
            </a:xfrm>
            <a:custGeom>
              <a:avLst/>
              <a:gdLst/>
              <a:ahLst/>
              <a:cxnLst>
                <a:cxn ang="0">
                  <a:pos x="48" y="152"/>
                </a:cxn>
                <a:cxn ang="0">
                  <a:pos x="52" y="176"/>
                </a:cxn>
                <a:cxn ang="0">
                  <a:pos x="68" y="204"/>
                </a:cxn>
                <a:cxn ang="0">
                  <a:pos x="96" y="228"/>
                </a:cxn>
                <a:cxn ang="0">
                  <a:pos x="132" y="240"/>
                </a:cxn>
                <a:cxn ang="0">
                  <a:pos x="204" y="276"/>
                </a:cxn>
                <a:cxn ang="0">
                  <a:pos x="276" y="308"/>
                </a:cxn>
                <a:cxn ang="0">
                  <a:pos x="200" y="284"/>
                </a:cxn>
                <a:cxn ang="0">
                  <a:pos x="104" y="248"/>
                </a:cxn>
                <a:cxn ang="0">
                  <a:pos x="60" y="228"/>
                </a:cxn>
                <a:cxn ang="0">
                  <a:pos x="24" y="204"/>
                </a:cxn>
                <a:cxn ang="0">
                  <a:pos x="0" y="176"/>
                </a:cxn>
                <a:cxn ang="0">
                  <a:pos x="0" y="156"/>
                </a:cxn>
                <a:cxn ang="0">
                  <a:pos x="0" y="140"/>
                </a:cxn>
                <a:cxn ang="0">
                  <a:pos x="4" y="120"/>
                </a:cxn>
                <a:cxn ang="0">
                  <a:pos x="16" y="104"/>
                </a:cxn>
                <a:cxn ang="0">
                  <a:pos x="36" y="76"/>
                </a:cxn>
                <a:cxn ang="0">
                  <a:pos x="68" y="60"/>
                </a:cxn>
                <a:cxn ang="0">
                  <a:pos x="108" y="36"/>
                </a:cxn>
                <a:cxn ang="0">
                  <a:pos x="168" y="16"/>
                </a:cxn>
                <a:cxn ang="0">
                  <a:pos x="240" y="0"/>
                </a:cxn>
                <a:cxn ang="0">
                  <a:pos x="248" y="0"/>
                </a:cxn>
                <a:cxn ang="0">
                  <a:pos x="188" y="16"/>
                </a:cxn>
                <a:cxn ang="0">
                  <a:pos x="140" y="40"/>
                </a:cxn>
                <a:cxn ang="0">
                  <a:pos x="104" y="64"/>
                </a:cxn>
                <a:cxn ang="0">
                  <a:pos x="80" y="92"/>
                </a:cxn>
                <a:cxn ang="0">
                  <a:pos x="60" y="116"/>
                </a:cxn>
                <a:cxn ang="0">
                  <a:pos x="52" y="132"/>
                </a:cxn>
                <a:cxn ang="0">
                  <a:pos x="48" y="152"/>
                </a:cxn>
              </a:cxnLst>
              <a:rect l="0" t="0" r="0" b="0"/>
              <a:pathLst>
                <a:path w="276" h="308">
                  <a:moveTo>
                    <a:pt x="48" y="152"/>
                  </a:moveTo>
                  <a:lnTo>
                    <a:pt x="52" y="176"/>
                  </a:lnTo>
                  <a:lnTo>
                    <a:pt x="68" y="204"/>
                  </a:lnTo>
                  <a:lnTo>
                    <a:pt x="96" y="228"/>
                  </a:lnTo>
                  <a:lnTo>
                    <a:pt x="132" y="240"/>
                  </a:lnTo>
                  <a:lnTo>
                    <a:pt x="204" y="276"/>
                  </a:lnTo>
                  <a:lnTo>
                    <a:pt x="276" y="308"/>
                  </a:lnTo>
                  <a:lnTo>
                    <a:pt x="200" y="284"/>
                  </a:lnTo>
                  <a:lnTo>
                    <a:pt x="104" y="248"/>
                  </a:lnTo>
                  <a:lnTo>
                    <a:pt x="60" y="228"/>
                  </a:lnTo>
                  <a:lnTo>
                    <a:pt x="24" y="204"/>
                  </a:lnTo>
                  <a:lnTo>
                    <a:pt x="0" y="176"/>
                  </a:lnTo>
                  <a:lnTo>
                    <a:pt x="0" y="156"/>
                  </a:lnTo>
                  <a:lnTo>
                    <a:pt x="0" y="140"/>
                  </a:lnTo>
                  <a:lnTo>
                    <a:pt x="4" y="120"/>
                  </a:lnTo>
                  <a:lnTo>
                    <a:pt x="16" y="104"/>
                  </a:lnTo>
                  <a:lnTo>
                    <a:pt x="36" y="76"/>
                  </a:lnTo>
                  <a:lnTo>
                    <a:pt x="68" y="60"/>
                  </a:lnTo>
                  <a:lnTo>
                    <a:pt x="108" y="36"/>
                  </a:lnTo>
                  <a:lnTo>
                    <a:pt x="168" y="16"/>
                  </a:lnTo>
                  <a:lnTo>
                    <a:pt x="240" y="0"/>
                  </a:lnTo>
                  <a:lnTo>
                    <a:pt x="248" y="0"/>
                  </a:lnTo>
                  <a:lnTo>
                    <a:pt x="188" y="16"/>
                  </a:lnTo>
                  <a:lnTo>
                    <a:pt x="140" y="40"/>
                  </a:lnTo>
                  <a:lnTo>
                    <a:pt x="104" y="64"/>
                  </a:lnTo>
                  <a:lnTo>
                    <a:pt x="80" y="92"/>
                  </a:lnTo>
                  <a:lnTo>
                    <a:pt x="60" y="116"/>
                  </a:lnTo>
                  <a:lnTo>
                    <a:pt x="52" y="132"/>
                  </a:lnTo>
                  <a:lnTo>
                    <a:pt x="48"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04" name="図形 35"/>
            <p:cNvSpPr>
              <a:spLocks/>
            </p:cNvSpPr>
            <p:nvPr/>
          </p:nvSpPr>
          <p:spPr bwMode="auto">
            <a:xfrm>
              <a:off x="5032" y="448"/>
              <a:ext cx="696" cy="360"/>
            </a:xfrm>
            <a:custGeom>
              <a:avLst/>
              <a:gdLst/>
              <a:ahLst/>
              <a:cxnLst>
                <a:cxn ang="0">
                  <a:pos x="164" y="76"/>
                </a:cxn>
                <a:cxn ang="0">
                  <a:pos x="128" y="96"/>
                </a:cxn>
                <a:cxn ang="0">
                  <a:pos x="104" y="116"/>
                </a:cxn>
                <a:cxn ang="0">
                  <a:pos x="84" y="132"/>
                </a:cxn>
                <a:cxn ang="0">
                  <a:pos x="80" y="152"/>
                </a:cxn>
                <a:cxn ang="0">
                  <a:pos x="80" y="180"/>
                </a:cxn>
                <a:cxn ang="0">
                  <a:pos x="92" y="204"/>
                </a:cxn>
                <a:cxn ang="0">
                  <a:pos x="116" y="228"/>
                </a:cxn>
                <a:cxn ang="0">
                  <a:pos x="132" y="248"/>
                </a:cxn>
                <a:cxn ang="0">
                  <a:pos x="164" y="260"/>
                </a:cxn>
                <a:cxn ang="0">
                  <a:pos x="236" y="288"/>
                </a:cxn>
                <a:cxn ang="0">
                  <a:pos x="328" y="308"/>
                </a:cxn>
                <a:cxn ang="0">
                  <a:pos x="424" y="324"/>
                </a:cxn>
                <a:cxn ang="0">
                  <a:pos x="592" y="344"/>
                </a:cxn>
                <a:cxn ang="0">
                  <a:pos x="676" y="344"/>
                </a:cxn>
                <a:cxn ang="0">
                  <a:pos x="688" y="356"/>
                </a:cxn>
                <a:cxn ang="0">
                  <a:pos x="696" y="360"/>
                </a:cxn>
                <a:cxn ang="0">
                  <a:pos x="648" y="360"/>
                </a:cxn>
                <a:cxn ang="0">
                  <a:pos x="544" y="360"/>
                </a:cxn>
                <a:cxn ang="0">
                  <a:pos x="472" y="356"/>
                </a:cxn>
                <a:cxn ang="0">
                  <a:pos x="388" y="344"/>
                </a:cxn>
                <a:cxn ang="0">
                  <a:pos x="292" y="320"/>
                </a:cxn>
                <a:cxn ang="0">
                  <a:pos x="188" y="296"/>
                </a:cxn>
                <a:cxn ang="0">
                  <a:pos x="164" y="284"/>
                </a:cxn>
                <a:cxn ang="0">
                  <a:pos x="108" y="264"/>
                </a:cxn>
                <a:cxn ang="0">
                  <a:pos x="44" y="240"/>
                </a:cxn>
                <a:cxn ang="0">
                  <a:pos x="20" y="216"/>
                </a:cxn>
                <a:cxn ang="0">
                  <a:pos x="8" y="192"/>
                </a:cxn>
                <a:cxn ang="0">
                  <a:pos x="0" y="164"/>
                </a:cxn>
                <a:cxn ang="0">
                  <a:pos x="12" y="132"/>
                </a:cxn>
                <a:cxn ang="0">
                  <a:pos x="24" y="120"/>
                </a:cxn>
                <a:cxn ang="0">
                  <a:pos x="68" y="84"/>
                </a:cxn>
                <a:cxn ang="0">
                  <a:pos x="104" y="60"/>
                </a:cxn>
                <a:cxn ang="0">
                  <a:pos x="152" y="40"/>
                </a:cxn>
                <a:cxn ang="0">
                  <a:pos x="220" y="24"/>
                </a:cxn>
                <a:cxn ang="0">
                  <a:pos x="296" y="12"/>
                </a:cxn>
                <a:cxn ang="0">
                  <a:pos x="436" y="0"/>
                </a:cxn>
                <a:cxn ang="0">
                  <a:pos x="316" y="24"/>
                </a:cxn>
                <a:cxn ang="0">
                  <a:pos x="232" y="48"/>
                </a:cxn>
                <a:cxn ang="0">
                  <a:pos x="164" y="76"/>
                </a:cxn>
              </a:cxnLst>
              <a:rect l="0" t="0" r="0" b="0"/>
              <a:pathLst>
                <a:path w="696" h="360">
                  <a:moveTo>
                    <a:pt x="164" y="76"/>
                  </a:moveTo>
                  <a:lnTo>
                    <a:pt x="128" y="96"/>
                  </a:lnTo>
                  <a:lnTo>
                    <a:pt x="104" y="116"/>
                  </a:lnTo>
                  <a:lnTo>
                    <a:pt x="84" y="132"/>
                  </a:lnTo>
                  <a:lnTo>
                    <a:pt x="80" y="152"/>
                  </a:lnTo>
                  <a:lnTo>
                    <a:pt x="80" y="180"/>
                  </a:lnTo>
                  <a:lnTo>
                    <a:pt x="92" y="204"/>
                  </a:lnTo>
                  <a:lnTo>
                    <a:pt x="116" y="228"/>
                  </a:lnTo>
                  <a:lnTo>
                    <a:pt x="132" y="248"/>
                  </a:lnTo>
                  <a:lnTo>
                    <a:pt x="164" y="260"/>
                  </a:lnTo>
                  <a:lnTo>
                    <a:pt x="236" y="288"/>
                  </a:lnTo>
                  <a:lnTo>
                    <a:pt x="328" y="308"/>
                  </a:lnTo>
                  <a:lnTo>
                    <a:pt x="424" y="324"/>
                  </a:lnTo>
                  <a:lnTo>
                    <a:pt x="592" y="344"/>
                  </a:lnTo>
                  <a:lnTo>
                    <a:pt x="676" y="344"/>
                  </a:lnTo>
                  <a:lnTo>
                    <a:pt x="688" y="356"/>
                  </a:lnTo>
                  <a:lnTo>
                    <a:pt x="696" y="360"/>
                  </a:lnTo>
                  <a:lnTo>
                    <a:pt x="648" y="360"/>
                  </a:lnTo>
                  <a:lnTo>
                    <a:pt x="544" y="360"/>
                  </a:lnTo>
                  <a:lnTo>
                    <a:pt x="472" y="356"/>
                  </a:lnTo>
                  <a:lnTo>
                    <a:pt x="388" y="344"/>
                  </a:lnTo>
                  <a:lnTo>
                    <a:pt x="292" y="320"/>
                  </a:lnTo>
                  <a:lnTo>
                    <a:pt x="188" y="296"/>
                  </a:lnTo>
                  <a:lnTo>
                    <a:pt x="164" y="284"/>
                  </a:lnTo>
                  <a:lnTo>
                    <a:pt x="108" y="264"/>
                  </a:lnTo>
                  <a:lnTo>
                    <a:pt x="44" y="240"/>
                  </a:lnTo>
                  <a:lnTo>
                    <a:pt x="20" y="216"/>
                  </a:lnTo>
                  <a:lnTo>
                    <a:pt x="8" y="192"/>
                  </a:lnTo>
                  <a:lnTo>
                    <a:pt x="0" y="164"/>
                  </a:lnTo>
                  <a:lnTo>
                    <a:pt x="12" y="132"/>
                  </a:lnTo>
                  <a:lnTo>
                    <a:pt x="24" y="120"/>
                  </a:lnTo>
                  <a:lnTo>
                    <a:pt x="68" y="84"/>
                  </a:lnTo>
                  <a:lnTo>
                    <a:pt x="104" y="60"/>
                  </a:lnTo>
                  <a:lnTo>
                    <a:pt x="152" y="40"/>
                  </a:lnTo>
                  <a:lnTo>
                    <a:pt x="220" y="24"/>
                  </a:lnTo>
                  <a:lnTo>
                    <a:pt x="296" y="12"/>
                  </a:lnTo>
                  <a:lnTo>
                    <a:pt x="436" y="0"/>
                  </a:lnTo>
                  <a:lnTo>
                    <a:pt x="316" y="24"/>
                  </a:lnTo>
                  <a:lnTo>
                    <a:pt x="232" y="48"/>
                  </a:lnTo>
                  <a:lnTo>
                    <a:pt x="164" y="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05" name="図形 36"/>
            <p:cNvSpPr>
              <a:spLocks/>
            </p:cNvSpPr>
            <p:nvPr/>
          </p:nvSpPr>
          <p:spPr bwMode="auto">
            <a:xfrm>
              <a:off x="4772" y="400"/>
              <a:ext cx="840" cy="384"/>
            </a:xfrm>
            <a:custGeom>
              <a:avLst/>
              <a:gdLst/>
              <a:ahLst/>
              <a:cxnLst>
                <a:cxn ang="0">
                  <a:pos x="840" y="0"/>
                </a:cxn>
                <a:cxn ang="0">
                  <a:pos x="828" y="12"/>
                </a:cxn>
                <a:cxn ang="0">
                  <a:pos x="812" y="24"/>
                </a:cxn>
                <a:cxn ang="0">
                  <a:pos x="764" y="36"/>
                </a:cxn>
                <a:cxn ang="0">
                  <a:pos x="700" y="48"/>
                </a:cxn>
                <a:cxn ang="0">
                  <a:pos x="564" y="52"/>
                </a:cxn>
                <a:cxn ang="0">
                  <a:pos x="464" y="60"/>
                </a:cxn>
                <a:cxn ang="0">
                  <a:pos x="392" y="72"/>
                </a:cxn>
                <a:cxn ang="0">
                  <a:pos x="316" y="84"/>
                </a:cxn>
                <a:cxn ang="0">
                  <a:pos x="260" y="100"/>
                </a:cxn>
                <a:cxn ang="0">
                  <a:pos x="212" y="124"/>
                </a:cxn>
                <a:cxn ang="0">
                  <a:pos x="180" y="148"/>
                </a:cxn>
                <a:cxn ang="0">
                  <a:pos x="164" y="168"/>
                </a:cxn>
                <a:cxn ang="0">
                  <a:pos x="152" y="192"/>
                </a:cxn>
                <a:cxn ang="0">
                  <a:pos x="144" y="212"/>
                </a:cxn>
                <a:cxn ang="0">
                  <a:pos x="144" y="228"/>
                </a:cxn>
                <a:cxn ang="0">
                  <a:pos x="152" y="248"/>
                </a:cxn>
                <a:cxn ang="0">
                  <a:pos x="176" y="276"/>
                </a:cxn>
                <a:cxn ang="0">
                  <a:pos x="212" y="300"/>
                </a:cxn>
                <a:cxn ang="0">
                  <a:pos x="256" y="324"/>
                </a:cxn>
                <a:cxn ang="0">
                  <a:pos x="356" y="360"/>
                </a:cxn>
                <a:cxn ang="0">
                  <a:pos x="436" y="384"/>
                </a:cxn>
                <a:cxn ang="0">
                  <a:pos x="292" y="380"/>
                </a:cxn>
                <a:cxn ang="0">
                  <a:pos x="176" y="356"/>
                </a:cxn>
                <a:cxn ang="0">
                  <a:pos x="96" y="324"/>
                </a:cxn>
                <a:cxn ang="0">
                  <a:pos x="48" y="300"/>
                </a:cxn>
                <a:cxn ang="0">
                  <a:pos x="20" y="272"/>
                </a:cxn>
                <a:cxn ang="0">
                  <a:pos x="8" y="248"/>
                </a:cxn>
                <a:cxn ang="0">
                  <a:pos x="0" y="228"/>
                </a:cxn>
                <a:cxn ang="0">
                  <a:pos x="0" y="212"/>
                </a:cxn>
                <a:cxn ang="0">
                  <a:pos x="8" y="192"/>
                </a:cxn>
                <a:cxn ang="0">
                  <a:pos x="20" y="176"/>
                </a:cxn>
                <a:cxn ang="0">
                  <a:pos x="48" y="144"/>
                </a:cxn>
                <a:cxn ang="0">
                  <a:pos x="84" y="120"/>
                </a:cxn>
                <a:cxn ang="0">
                  <a:pos x="128" y="108"/>
                </a:cxn>
                <a:cxn ang="0">
                  <a:pos x="212" y="84"/>
                </a:cxn>
                <a:cxn ang="0">
                  <a:pos x="256" y="76"/>
                </a:cxn>
                <a:cxn ang="0">
                  <a:pos x="268" y="76"/>
                </a:cxn>
                <a:cxn ang="0">
                  <a:pos x="284" y="72"/>
                </a:cxn>
                <a:cxn ang="0">
                  <a:pos x="292" y="72"/>
                </a:cxn>
                <a:cxn ang="0">
                  <a:pos x="292" y="76"/>
                </a:cxn>
                <a:cxn ang="0">
                  <a:pos x="404" y="64"/>
                </a:cxn>
                <a:cxn ang="0">
                  <a:pos x="424" y="60"/>
                </a:cxn>
                <a:cxn ang="0">
                  <a:pos x="528" y="48"/>
                </a:cxn>
                <a:cxn ang="0">
                  <a:pos x="604" y="36"/>
                </a:cxn>
                <a:cxn ang="0">
                  <a:pos x="652" y="24"/>
                </a:cxn>
                <a:cxn ang="0">
                  <a:pos x="664" y="12"/>
                </a:cxn>
                <a:cxn ang="0">
                  <a:pos x="672" y="4"/>
                </a:cxn>
                <a:cxn ang="0">
                  <a:pos x="664" y="0"/>
                </a:cxn>
                <a:cxn ang="0">
                  <a:pos x="840" y="0"/>
                </a:cxn>
              </a:cxnLst>
              <a:rect l="0" t="0" r="0" b="0"/>
              <a:pathLst>
                <a:path w="840" h="384">
                  <a:moveTo>
                    <a:pt x="840" y="0"/>
                  </a:moveTo>
                  <a:lnTo>
                    <a:pt x="828" y="12"/>
                  </a:lnTo>
                  <a:lnTo>
                    <a:pt x="812" y="24"/>
                  </a:lnTo>
                  <a:lnTo>
                    <a:pt x="764" y="36"/>
                  </a:lnTo>
                  <a:lnTo>
                    <a:pt x="700" y="48"/>
                  </a:lnTo>
                  <a:lnTo>
                    <a:pt x="564" y="52"/>
                  </a:lnTo>
                  <a:lnTo>
                    <a:pt x="464" y="60"/>
                  </a:lnTo>
                  <a:lnTo>
                    <a:pt x="392" y="72"/>
                  </a:lnTo>
                  <a:lnTo>
                    <a:pt x="316" y="84"/>
                  </a:lnTo>
                  <a:lnTo>
                    <a:pt x="260" y="100"/>
                  </a:lnTo>
                  <a:lnTo>
                    <a:pt x="212" y="124"/>
                  </a:lnTo>
                  <a:lnTo>
                    <a:pt x="180" y="148"/>
                  </a:lnTo>
                  <a:lnTo>
                    <a:pt x="164" y="168"/>
                  </a:lnTo>
                  <a:lnTo>
                    <a:pt x="152" y="192"/>
                  </a:lnTo>
                  <a:lnTo>
                    <a:pt x="144" y="212"/>
                  </a:lnTo>
                  <a:lnTo>
                    <a:pt x="144" y="228"/>
                  </a:lnTo>
                  <a:lnTo>
                    <a:pt x="152" y="248"/>
                  </a:lnTo>
                  <a:lnTo>
                    <a:pt x="176" y="276"/>
                  </a:lnTo>
                  <a:lnTo>
                    <a:pt x="212" y="300"/>
                  </a:lnTo>
                  <a:lnTo>
                    <a:pt x="256" y="324"/>
                  </a:lnTo>
                  <a:lnTo>
                    <a:pt x="356" y="360"/>
                  </a:lnTo>
                  <a:lnTo>
                    <a:pt x="436" y="384"/>
                  </a:lnTo>
                  <a:lnTo>
                    <a:pt x="292" y="380"/>
                  </a:lnTo>
                  <a:lnTo>
                    <a:pt x="176" y="356"/>
                  </a:lnTo>
                  <a:lnTo>
                    <a:pt x="96" y="324"/>
                  </a:lnTo>
                  <a:lnTo>
                    <a:pt x="48" y="300"/>
                  </a:lnTo>
                  <a:lnTo>
                    <a:pt x="20" y="272"/>
                  </a:lnTo>
                  <a:lnTo>
                    <a:pt x="8" y="248"/>
                  </a:lnTo>
                  <a:lnTo>
                    <a:pt x="0" y="228"/>
                  </a:lnTo>
                  <a:lnTo>
                    <a:pt x="0" y="212"/>
                  </a:lnTo>
                  <a:lnTo>
                    <a:pt x="8" y="192"/>
                  </a:lnTo>
                  <a:lnTo>
                    <a:pt x="20" y="176"/>
                  </a:lnTo>
                  <a:lnTo>
                    <a:pt x="48" y="144"/>
                  </a:lnTo>
                  <a:lnTo>
                    <a:pt x="84" y="120"/>
                  </a:lnTo>
                  <a:lnTo>
                    <a:pt x="128" y="108"/>
                  </a:lnTo>
                  <a:lnTo>
                    <a:pt x="212" y="84"/>
                  </a:lnTo>
                  <a:lnTo>
                    <a:pt x="256" y="76"/>
                  </a:lnTo>
                  <a:lnTo>
                    <a:pt x="268" y="76"/>
                  </a:lnTo>
                  <a:lnTo>
                    <a:pt x="284" y="72"/>
                  </a:lnTo>
                  <a:lnTo>
                    <a:pt x="292" y="72"/>
                  </a:lnTo>
                  <a:lnTo>
                    <a:pt x="292" y="76"/>
                  </a:lnTo>
                  <a:lnTo>
                    <a:pt x="404" y="64"/>
                  </a:lnTo>
                  <a:lnTo>
                    <a:pt x="424" y="60"/>
                  </a:lnTo>
                  <a:lnTo>
                    <a:pt x="528" y="48"/>
                  </a:lnTo>
                  <a:lnTo>
                    <a:pt x="604" y="36"/>
                  </a:lnTo>
                  <a:lnTo>
                    <a:pt x="652" y="24"/>
                  </a:lnTo>
                  <a:lnTo>
                    <a:pt x="664" y="12"/>
                  </a:lnTo>
                  <a:lnTo>
                    <a:pt x="672" y="4"/>
                  </a:lnTo>
                  <a:lnTo>
                    <a:pt x="664" y="0"/>
                  </a:lnTo>
                  <a:lnTo>
                    <a:pt x="84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06" name="図形 37"/>
            <p:cNvSpPr>
              <a:spLocks/>
            </p:cNvSpPr>
            <p:nvPr/>
          </p:nvSpPr>
          <p:spPr bwMode="auto">
            <a:xfrm>
              <a:off x="5256" y="392"/>
              <a:ext cx="180" cy="56"/>
            </a:xfrm>
            <a:custGeom>
              <a:avLst/>
              <a:gdLst/>
              <a:ahLst/>
              <a:cxnLst>
                <a:cxn ang="0">
                  <a:pos x="176" y="8"/>
                </a:cxn>
                <a:cxn ang="0">
                  <a:pos x="180" y="12"/>
                </a:cxn>
                <a:cxn ang="0">
                  <a:pos x="176" y="20"/>
                </a:cxn>
                <a:cxn ang="0">
                  <a:pos x="152" y="32"/>
                </a:cxn>
                <a:cxn ang="0">
                  <a:pos x="96" y="44"/>
                </a:cxn>
                <a:cxn ang="0">
                  <a:pos x="0" y="56"/>
                </a:cxn>
                <a:cxn ang="0">
                  <a:pos x="68" y="36"/>
                </a:cxn>
                <a:cxn ang="0">
                  <a:pos x="84" y="24"/>
                </a:cxn>
                <a:cxn ang="0">
                  <a:pos x="92" y="12"/>
                </a:cxn>
                <a:cxn ang="0">
                  <a:pos x="92" y="8"/>
                </a:cxn>
                <a:cxn ang="0">
                  <a:pos x="92" y="0"/>
                </a:cxn>
                <a:cxn ang="0">
                  <a:pos x="176" y="8"/>
                </a:cxn>
              </a:cxnLst>
              <a:rect l="0" t="0" r="0" b="0"/>
              <a:pathLst>
                <a:path w="180" h="56">
                  <a:moveTo>
                    <a:pt x="176" y="8"/>
                  </a:moveTo>
                  <a:lnTo>
                    <a:pt x="180" y="12"/>
                  </a:lnTo>
                  <a:lnTo>
                    <a:pt x="176" y="20"/>
                  </a:lnTo>
                  <a:lnTo>
                    <a:pt x="152" y="32"/>
                  </a:lnTo>
                  <a:lnTo>
                    <a:pt x="96" y="44"/>
                  </a:lnTo>
                  <a:lnTo>
                    <a:pt x="0" y="56"/>
                  </a:lnTo>
                  <a:lnTo>
                    <a:pt x="68" y="36"/>
                  </a:lnTo>
                  <a:lnTo>
                    <a:pt x="84" y="24"/>
                  </a:lnTo>
                  <a:lnTo>
                    <a:pt x="92" y="12"/>
                  </a:lnTo>
                  <a:lnTo>
                    <a:pt x="92" y="8"/>
                  </a:lnTo>
                  <a:lnTo>
                    <a:pt x="92" y="0"/>
                  </a:lnTo>
                  <a:lnTo>
                    <a:pt x="17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07" name="図形 38"/>
            <p:cNvSpPr>
              <a:spLocks/>
            </p:cNvSpPr>
            <p:nvPr/>
          </p:nvSpPr>
          <p:spPr bwMode="auto">
            <a:xfrm>
              <a:off x="5101" y="388"/>
              <a:ext cx="247" cy="76"/>
            </a:xfrm>
            <a:custGeom>
              <a:avLst/>
              <a:gdLst/>
              <a:ahLst/>
              <a:cxnLst>
                <a:cxn ang="0">
                  <a:pos x="240" y="4"/>
                </a:cxn>
                <a:cxn ang="0">
                  <a:pos x="248" y="16"/>
                </a:cxn>
                <a:cxn ang="0">
                  <a:pos x="236" y="28"/>
                </a:cxn>
                <a:cxn ang="0">
                  <a:pos x="212" y="40"/>
                </a:cxn>
                <a:cxn ang="0">
                  <a:pos x="164" y="60"/>
                </a:cxn>
                <a:cxn ang="0">
                  <a:pos x="76" y="72"/>
                </a:cxn>
                <a:cxn ang="0">
                  <a:pos x="0" y="76"/>
                </a:cxn>
                <a:cxn ang="0">
                  <a:pos x="64" y="72"/>
                </a:cxn>
                <a:cxn ang="0">
                  <a:pos x="112" y="60"/>
                </a:cxn>
                <a:cxn ang="0">
                  <a:pos x="152" y="48"/>
                </a:cxn>
                <a:cxn ang="0">
                  <a:pos x="176" y="36"/>
                </a:cxn>
                <a:cxn ang="0">
                  <a:pos x="188" y="16"/>
                </a:cxn>
                <a:cxn ang="0">
                  <a:pos x="188" y="4"/>
                </a:cxn>
                <a:cxn ang="0">
                  <a:pos x="180" y="0"/>
                </a:cxn>
                <a:cxn ang="0">
                  <a:pos x="240" y="4"/>
                </a:cxn>
              </a:cxnLst>
              <a:rect l="0" t="0" r="0" b="0"/>
              <a:pathLst>
                <a:path w="248" h="76">
                  <a:moveTo>
                    <a:pt x="240" y="4"/>
                  </a:moveTo>
                  <a:lnTo>
                    <a:pt x="248" y="16"/>
                  </a:lnTo>
                  <a:lnTo>
                    <a:pt x="236" y="28"/>
                  </a:lnTo>
                  <a:lnTo>
                    <a:pt x="212" y="40"/>
                  </a:lnTo>
                  <a:lnTo>
                    <a:pt x="164" y="60"/>
                  </a:lnTo>
                  <a:lnTo>
                    <a:pt x="76" y="72"/>
                  </a:lnTo>
                  <a:lnTo>
                    <a:pt x="0" y="76"/>
                  </a:lnTo>
                  <a:lnTo>
                    <a:pt x="64" y="72"/>
                  </a:lnTo>
                  <a:lnTo>
                    <a:pt x="112" y="60"/>
                  </a:lnTo>
                  <a:lnTo>
                    <a:pt x="152" y="48"/>
                  </a:lnTo>
                  <a:lnTo>
                    <a:pt x="176" y="36"/>
                  </a:lnTo>
                  <a:lnTo>
                    <a:pt x="188" y="16"/>
                  </a:lnTo>
                  <a:lnTo>
                    <a:pt x="188" y="4"/>
                  </a:lnTo>
                  <a:lnTo>
                    <a:pt x="180" y="0"/>
                  </a:lnTo>
                  <a:lnTo>
                    <a:pt x="24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08" name="図形 39"/>
            <p:cNvSpPr>
              <a:spLocks/>
            </p:cNvSpPr>
            <p:nvPr/>
          </p:nvSpPr>
          <p:spPr bwMode="auto">
            <a:xfrm>
              <a:off x="5092" y="368"/>
              <a:ext cx="190" cy="96"/>
            </a:xfrm>
            <a:custGeom>
              <a:avLst/>
              <a:gdLst/>
              <a:ahLst/>
              <a:cxnLst>
                <a:cxn ang="0">
                  <a:pos x="176" y="20"/>
                </a:cxn>
                <a:cxn ang="0">
                  <a:pos x="188" y="24"/>
                </a:cxn>
                <a:cxn ang="0">
                  <a:pos x="188" y="36"/>
                </a:cxn>
                <a:cxn ang="0">
                  <a:pos x="184" y="48"/>
                </a:cxn>
                <a:cxn ang="0">
                  <a:pos x="164" y="60"/>
                </a:cxn>
                <a:cxn ang="0">
                  <a:pos x="128" y="72"/>
                </a:cxn>
                <a:cxn ang="0">
                  <a:pos x="72" y="84"/>
                </a:cxn>
                <a:cxn ang="0">
                  <a:pos x="0" y="96"/>
                </a:cxn>
                <a:cxn ang="0">
                  <a:pos x="32" y="84"/>
                </a:cxn>
                <a:cxn ang="0">
                  <a:pos x="56" y="72"/>
                </a:cxn>
                <a:cxn ang="0">
                  <a:pos x="80" y="56"/>
                </a:cxn>
                <a:cxn ang="0">
                  <a:pos x="84" y="32"/>
                </a:cxn>
                <a:cxn ang="0">
                  <a:pos x="84" y="20"/>
                </a:cxn>
                <a:cxn ang="0">
                  <a:pos x="80" y="12"/>
                </a:cxn>
                <a:cxn ang="0">
                  <a:pos x="68" y="0"/>
                </a:cxn>
                <a:cxn ang="0">
                  <a:pos x="176" y="20"/>
                </a:cxn>
              </a:cxnLst>
              <a:rect l="0" t="0" r="0" b="0"/>
              <a:pathLst>
                <a:path w="188" h="96">
                  <a:moveTo>
                    <a:pt x="176" y="20"/>
                  </a:moveTo>
                  <a:lnTo>
                    <a:pt x="188" y="24"/>
                  </a:lnTo>
                  <a:lnTo>
                    <a:pt x="188" y="36"/>
                  </a:lnTo>
                  <a:lnTo>
                    <a:pt x="184" y="48"/>
                  </a:lnTo>
                  <a:lnTo>
                    <a:pt x="164" y="60"/>
                  </a:lnTo>
                  <a:lnTo>
                    <a:pt x="128" y="72"/>
                  </a:lnTo>
                  <a:lnTo>
                    <a:pt x="72" y="84"/>
                  </a:lnTo>
                  <a:lnTo>
                    <a:pt x="0" y="96"/>
                  </a:lnTo>
                  <a:lnTo>
                    <a:pt x="32" y="84"/>
                  </a:lnTo>
                  <a:lnTo>
                    <a:pt x="56" y="72"/>
                  </a:lnTo>
                  <a:lnTo>
                    <a:pt x="80" y="56"/>
                  </a:lnTo>
                  <a:lnTo>
                    <a:pt x="84" y="32"/>
                  </a:lnTo>
                  <a:lnTo>
                    <a:pt x="84" y="20"/>
                  </a:lnTo>
                  <a:lnTo>
                    <a:pt x="80" y="12"/>
                  </a:lnTo>
                  <a:lnTo>
                    <a:pt x="68" y="0"/>
                  </a:lnTo>
                  <a:lnTo>
                    <a:pt x="176" y="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09" name="図形 40"/>
            <p:cNvSpPr>
              <a:spLocks/>
            </p:cNvSpPr>
            <p:nvPr/>
          </p:nvSpPr>
          <p:spPr bwMode="auto">
            <a:xfrm>
              <a:off x="4544" y="144"/>
              <a:ext cx="188" cy="120"/>
            </a:xfrm>
            <a:custGeom>
              <a:avLst/>
              <a:gdLst/>
              <a:ahLst/>
              <a:cxnLst>
                <a:cxn ang="0">
                  <a:pos x="188" y="0"/>
                </a:cxn>
                <a:cxn ang="0">
                  <a:pos x="148" y="0"/>
                </a:cxn>
                <a:cxn ang="0">
                  <a:pos x="120" y="8"/>
                </a:cxn>
                <a:cxn ang="0">
                  <a:pos x="76" y="32"/>
                </a:cxn>
                <a:cxn ang="0">
                  <a:pos x="52" y="48"/>
                </a:cxn>
                <a:cxn ang="0">
                  <a:pos x="48" y="56"/>
                </a:cxn>
                <a:cxn ang="0">
                  <a:pos x="48" y="72"/>
                </a:cxn>
                <a:cxn ang="0">
                  <a:pos x="48" y="84"/>
                </a:cxn>
                <a:cxn ang="0">
                  <a:pos x="60" y="96"/>
                </a:cxn>
                <a:cxn ang="0">
                  <a:pos x="76" y="108"/>
                </a:cxn>
                <a:cxn ang="0">
                  <a:pos x="112" y="120"/>
                </a:cxn>
                <a:cxn ang="0">
                  <a:pos x="72" y="116"/>
                </a:cxn>
                <a:cxn ang="0">
                  <a:pos x="36" y="104"/>
                </a:cxn>
                <a:cxn ang="0">
                  <a:pos x="16" y="92"/>
                </a:cxn>
                <a:cxn ang="0">
                  <a:pos x="4" y="84"/>
                </a:cxn>
                <a:cxn ang="0">
                  <a:pos x="0" y="60"/>
                </a:cxn>
                <a:cxn ang="0">
                  <a:pos x="4" y="56"/>
                </a:cxn>
                <a:cxn ang="0">
                  <a:pos x="16" y="32"/>
                </a:cxn>
                <a:cxn ang="0">
                  <a:pos x="36" y="20"/>
                </a:cxn>
                <a:cxn ang="0">
                  <a:pos x="88" y="8"/>
                </a:cxn>
                <a:cxn ang="0">
                  <a:pos x="148" y="0"/>
                </a:cxn>
                <a:cxn ang="0">
                  <a:pos x="188" y="0"/>
                </a:cxn>
              </a:cxnLst>
              <a:rect l="0" t="0" r="0" b="0"/>
              <a:pathLst>
                <a:path w="188" h="120">
                  <a:moveTo>
                    <a:pt x="188" y="0"/>
                  </a:moveTo>
                  <a:lnTo>
                    <a:pt x="148" y="0"/>
                  </a:lnTo>
                  <a:lnTo>
                    <a:pt x="120" y="8"/>
                  </a:lnTo>
                  <a:lnTo>
                    <a:pt x="76" y="32"/>
                  </a:lnTo>
                  <a:lnTo>
                    <a:pt x="52" y="48"/>
                  </a:lnTo>
                  <a:lnTo>
                    <a:pt x="48" y="56"/>
                  </a:lnTo>
                  <a:lnTo>
                    <a:pt x="48" y="72"/>
                  </a:lnTo>
                  <a:lnTo>
                    <a:pt x="48" y="84"/>
                  </a:lnTo>
                  <a:lnTo>
                    <a:pt x="60" y="96"/>
                  </a:lnTo>
                  <a:lnTo>
                    <a:pt x="76" y="108"/>
                  </a:lnTo>
                  <a:lnTo>
                    <a:pt x="112" y="120"/>
                  </a:lnTo>
                  <a:lnTo>
                    <a:pt x="72" y="116"/>
                  </a:lnTo>
                  <a:lnTo>
                    <a:pt x="36" y="104"/>
                  </a:lnTo>
                  <a:lnTo>
                    <a:pt x="16" y="92"/>
                  </a:lnTo>
                  <a:lnTo>
                    <a:pt x="4" y="84"/>
                  </a:lnTo>
                  <a:lnTo>
                    <a:pt x="0" y="60"/>
                  </a:lnTo>
                  <a:lnTo>
                    <a:pt x="4" y="56"/>
                  </a:lnTo>
                  <a:lnTo>
                    <a:pt x="16" y="32"/>
                  </a:lnTo>
                  <a:lnTo>
                    <a:pt x="36" y="20"/>
                  </a:lnTo>
                  <a:lnTo>
                    <a:pt x="88" y="8"/>
                  </a:lnTo>
                  <a:lnTo>
                    <a:pt x="148" y="0"/>
                  </a:lnTo>
                  <a:lnTo>
                    <a:pt x="18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10" name="図形 41"/>
            <p:cNvSpPr>
              <a:spLocks/>
            </p:cNvSpPr>
            <p:nvPr/>
          </p:nvSpPr>
          <p:spPr bwMode="auto">
            <a:xfrm>
              <a:off x="4473" y="139"/>
              <a:ext cx="183" cy="133"/>
            </a:xfrm>
            <a:custGeom>
              <a:avLst/>
              <a:gdLst/>
              <a:ahLst/>
              <a:cxnLst>
                <a:cxn ang="0">
                  <a:pos x="76" y="88"/>
                </a:cxn>
                <a:cxn ang="0">
                  <a:pos x="84" y="96"/>
                </a:cxn>
                <a:cxn ang="0">
                  <a:pos x="100" y="108"/>
                </a:cxn>
                <a:cxn ang="0">
                  <a:pos x="132" y="120"/>
                </a:cxn>
                <a:cxn ang="0">
                  <a:pos x="172" y="132"/>
                </a:cxn>
                <a:cxn ang="0">
                  <a:pos x="124" y="120"/>
                </a:cxn>
                <a:cxn ang="0">
                  <a:pos x="64" y="108"/>
                </a:cxn>
                <a:cxn ang="0">
                  <a:pos x="16" y="88"/>
                </a:cxn>
                <a:cxn ang="0">
                  <a:pos x="4" y="76"/>
                </a:cxn>
                <a:cxn ang="0">
                  <a:pos x="0" y="64"/>
                </a:cxn>
                <a:cxn ang="0">
                  <a:pos x="0" y="60"/>
                </a:cxn>
                <a:cxn ang="0">
                  <a:pos x="12" y="40"/>
                </a:cxn>
                <a:cxn ang="0">
                  <a:pos x="36" y="24"/>
                </a:cxn>
                <a:cxn ang="0">
                  <a:pos x="88" y="12"/>
                </a:cxn>
                <a:cxn ang="0">
                  <a:pos x="120" y="4"/>
                </a:cxn>
                <a:cxn ang="0">
                  <a:pos x="184" y="0"/>
                </a:cxn>
                <a:cxn ang="0">
                  <a:pos x="148" y="4"/>
                </a:cxn>
                <a:cxn ang="0">
                  <a:pos x="112" y="16"/>
                </a:cxn>
                <a:cxn ang="0">
                  <a:pos x="88" y="28"/>
                </a:cxn>
                <a:cxn ang="0">
                  <a:pos x="72" y="52"/>
                </a:cxn>
                <a:cxn ang="0">
                  <a:pos x="72" y="64"/>
                </a:cxn>
                <a:cxn ang="0">
                  <a:pos x="76" y="88"/>
                </a:cxn>
              </a:cxnLst>
              <a:rect l="0" t="0" r="0" b="0"/>
              <a:pathLst>
                <a:path w="184" h="132">
                  <a:moveTo>
                    <a:pt x="76" y="88"/>
                  </a:moveTo>
                  <a:lnTo>
                    <a:pt x="84" y="96"/>
                  </a:lnTo>
                  <a:lnTo>
                    <a:pt x="100" y="108"/>
                  </a:lnTo>
                  <a:lnTo>
                    <a:pt x="132" y="120"/>
                  </a:lnTo>
                  <a:lnTo>
                    <a:pt x="172" y="132"/>
                  </a:lnTo>
                  <a:lnTo>
                    <a:pt x="124" y="120"/>
                  </a:lnTo>
                  <a:lnTo>
                    <a:pt x="64" y="108"/>
                  </a:lnTo>
                  <a:lnTo>
                    <a:pt x="16" y="88"/>
                  </a:lnTo>
                  <a:lnTo>
                    <a:pt x="4" y="76"/>
                  </a:lnTo>
                  <a:lnTo>
                    <a:pt x="0" y="64"/>
                  </a:lnTo>
                  <a:lnTo>
                    <a:pt x="0" y="60"/>
                  </a:lnTo>
                  <a:lnTo>
                    <a:pt x="12" y="40"/>
                  </a:lnTo>
                  <a:lnTo>
                    <a:pt x="36" y="24"/>
                  </a:lnTo>
                  <a:lnTo>
                    <a:pt x="88" y="12"/>
                  </a:lnTo>
                  <a:lnTo>
                    <a:pt x="120" y="4"/>
                  </a:lnTo>
                  <a:lnTo>
                    <a:pt x="184" y="0"/>
                  </a:lnTo>
                  <a:lnTo>
                    <a:pt x="148" y="4"/>
                  </a:lnTo>
                  <a:lnTo>
                    <a:pt x="112" y="16"/>
                  </a:lnTo>
                  <a:lnTo>
                    <a:pt x="88" y="28"/>
                  </a:lnTo>
                  <a:lnTo>
                    <a:pt x="72" y="52"/>
                  </a:lnTo>
                  <a:lnTo>
                    <a:pt x="72" y="64"/>
                  </a:lnTo>
                  <a:lnTo>
                    <a:pt x="76"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11" name="図形 42"/>
            <p:cNvSpPr>
              <a:spLocks/>
            </p:cNvSpPr>
            <p:nvPr/>
          </p:nvSpPr>
          <p:spPr bwMode="auto">
            <a:xfrm>
              <a:off x="4663" y="139"/>
              <a:ext cx="2" cy="0"/>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12" name="図形 43"/>
            <p:cNvSpPr>
              <a:spLocks/>
            </p:cNvSpPr>
            <p:nvPr/>
          </p:nvSpPr>
          <p:spPr bwMode="auto">
            <a:xfrm>
              <a:off x="4348" y="129"/>
              <a:ext cx="316" cy="147"/>
            </a:xfrm>
            <a:custGeom>
              <a:avLst/>
              <a:gdLst/>
              <a:ahLst/>
              <a:cxnLst>
                <a:cxn ang="0">
                  <a:pos x="292" y="4"/>
                </a:cxn>
                <a:cxn ang="0">
                  <a:pos x="316" y="4"/>
                </a:cxn>
                <a:cxn ang="0">
                  <a:pos x="316" y="12"/>
                </a:cxn>
                <a:cxn ang="0">
                  <a:pos x="244" y="12"/>
                </a:cxn>
                <a:cxn ang="0">
                  <a:pos x="212" y="16"/>
                </a:cxn>
                <a:cxn ang="0">
                  <a:pos x="184" y="24"/>
                </a:cxn>
                <a:cxn ang="0">
                  <a:pos x="160" y="28"/>
                </a:cxn>
                <a:cxn ang="0">
                  <a:pos x="128" y="52"/>
                </a:cxn>
                <a:cxn ang="0">
                  <a:pos x="124" y="64"/>
                </a:cxn>
                <a:cxn ang="0">
                  <a:pos x="116" y="76"/>
                </a:cxn>
                <a:cxn ang="0">
                  <a:pos x="124" y="88"/>
                </a:cxn>
                <a:cxn ang="0">
                  <a:pos x="136" y="108"/>
                </a:cxn>
                <a:cxn ang="0">
                  <a:pos x="184" y="120"/>
                </a:cxn>
                <a:cxn ang="0">
                  <a:pos x="236" y="136"/>
                </a:cxn>
                <a:cxn ang="0">
                  <a:pos x="292" y="144"/>
                </a:cxn>
                <a:cxn ang="0">
                  <a:pos x="208" y="148"/>
                </a:cxn>
                <a:cxn ang="0">
                  <a:pos x="172" y="148"/>
                </a:cxn>
                <a:cxn ang="0">
                  <a:pos x="148" y="148"/>
                </a:cxn>
                <a:cxn ang="0">
                  <a:pos x="124" y="144"/>
                </a:cxn>
                <a:cxn ang="0">
                  <a:pos x="68" y="124"/>
                </a:cxn>
                <a:cxn ang="0">
                  <a:pos x="20" y="108"/>
                </a:cxn>
                <a:cxn ang="0">
                  <a:pos x="8" y="96"/>
                </a:cxn>
                <a:cxn ang="0">
                  <a:pos x="0" y="76"/>
                </a:cxn>
                <a:cxn ang="0">
                  <a:pos x="0" y="64"/>
                </a:cxn>
                <a:cxn ang="0">
                  <a:pos x="12" y="48"/>
                </a:cxn>
                <a:cxn ang="0">
                  <a:pos x="24" y="28"/>
                </a:cxn>
                <a:cxn ang="0">
                  <a:pos x="48" y="16"/>
                </a:cxn>
                <a:cxn ang="0">
                  <a:pos x="84" y="12"/>
                </a:cxn>
                <a:cxn ang="0">
                  <a:pos x="136" y="0"/>
                </a:cxn>
                <a:cxn ang="0">
                  <a:pos x="172" y="0"/>
                </a:cxn>
                <a:cxn ang="0">
                  <a:pos x="220" y="0"/>
                </a:cxn>
                <a:cxn ang="0">
                  <a:pos x="292" y="4"/>
                </a:cxn>
              </a:cxnLst>
              <a:rect l="0" t="0" r="0" b="0"/>
              <a:pathLst>
                <a:path w="316" h="148">
                  <a:moveTo>
                    <a:pt x="292" y="4"/>
                  </a:moveTo>
                  <a:lnTo>
                    <a:pt x="316" y="4"/>
                  </a:lnTo>
                  <a:lnTo>
                    <a:pt x="316" y="12"/>
                  </a:lnTo>
                  <a:lnTo>
                    <a:pt x="244" y="12"/>
                  </a:lnTo>
                  <a:lnTo>
                    <a:pt x="212" y="16"/>
                  </a:lnTo>
                  <a:lnTo>
                    <a:pt x="184" y="24"/>
                  </a:lnTo>
                  <a:lnTo>
                    <a:pt x="160" y="28"/>
                  </a:lnTo>
                  <a:lnTo>
                    <a:pt x="128" y="52"/>
                  </a:lnTo>
                  <a:lnTo>
                    <a:pt x="124" y="64"/>
                  </a:lnTo>
                  <a:lnTo>
                    <a:pt x="116" y="76"/>
                  </a:lnTo>
                  <a:lnTo>
                    <a:pt x="124" y="88"/>
                  </a:lnTo>
                  <a:lnTo>
                    <a:pt x="136" y="108"/>
                  </a:lnTo>
                  <a:lnTo>
                    <a:pt x="184" y="120"/>
                  </a:lnTo>
                  <a:lnTo>
                    <a:pt x="236" y="136"/>
                  </a:lnTo>
                  <a:lnTo>
                    <a:pt x="292" y="144"/>
                  </a:lnTo>
                  <a:lnTo>
                    <a:pt x="208" y="148"/>
                  </a:lnTo>
                  <a:lnTo>
                    <a:pt x="172" y="148"/>
                  </a:lnTo>
                  <a:lnTo>
                    <a:pt x="148" y="148"/>
                  </a:lnTo>
                  <a:lnTo>
                    <a:pt x="124" y="144"/>
                  </a:lnTo>
                  <a:lnTo>
                    <a:pt x="68" y="124"/>
                  </a:lnTo>
                  <a:lnTo>
                    <a:pt x="20" y="108"/>
                  </a:lnTo>
                  <a:lnTo>
                    <a:pt x="8" y="96"/>
                  </a:lnTo>
                  <a:lnTo>
                    <a:pt x="0" y="76"/>
                  </a:lnTo>
                  <a:lnTo>
                    <a:pt x="0" y="64"/>
                  </a:lnTo>
                  <a:lnTo>
                    <a:pt x="12" y="48"/>
                  </a:lnTo>
                  <a:lnTo>
                    <a:pt x="24" y="28"/>
                  </a:lnTo>
                  <a:lnTo>
                    <a:pt x="48" y="16"/>
                  </a:lnTo>
                  <a:lnTo>
                    <a:pt x="84" y="12"/>
                  </a:lnTo>
                  <a:lnTo>
                    <a:pt x="136" y="0"/>
                  </a:lnTo>
                  <a:lnTo>
                    <a:pt x="172" y="0"/>
                  </a:lnTo>
                  <a:lnTo>
                    <a:pt x="220" y="0"/>
                  </a:lnTo>
                  <a:lnTo>
                    <a:pt x="292"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13" name="図形 44"/>
            <p:cNvSpPr>
              <a:spLocks/>
            </p:cNvSpPr>
            <p:nvPr/>
          </p:nvSpPr>
          <p:spPr bwMode="auto">
            <a:xfrm>
              <a:off x="4272" y="116"/>
              <a:ext cx="288" cy="168"/>
            </a:xfrm>
            <a:custGeom>
              <a:avLst/>
              <a:gdLst/>
              <a:ahLst/>
              <a:cxnLst>
                <a:cxn ang="0">
                  <a:pos x="264" y="0"/>
                </a:cxn>
                <a:cxn ang="0">
                  <a:pos x="284" y="0"/>
                </a:cxn>
                <a:cxn ang="0">
                  <a:pos x="288" y="4"/>
                </a:cxn>
                <a:cxn ang="0">
                  <a:pos x="228" y="4"/>
                </a:cxn>
                <a:cxn ang="0">
                  <a:pos x="212" y="12"/>
                </a:cxn>
                <a:cxn ang="0">
                  <a:pos x="156" y="16"/>
                </a:cxn>
                <a:cxn ang="0">
                  <a:pos x="124" y="28"/>
                </a:cxn>
                <a:cxn ang="0">
                  <a:pos x="100" y="40"/>
                </a:cxn>
                <a:cxn ang="0">
                  <a:pos x="84" y="52"/>
                </a:cxn>
                <a:cxn ang="0">
                  <a:pos x="72" y="76"/>
                </a:cxn>
                <a:cxn ang="0">
                  <a:pos x="72" y="88"/>
                </a:cxn>
                <a:cxn ang="0">
                  <a:pos x="76" y="108"/>
                </a:cxn>
                <a:cxn ang="0">
                  <a:pos x="88" y="120"/>
                </a:cxn>
                <a:cxn ang="0">
                  <a:pos x="144" y="144"/>
                </a:cxn>
                <a:cxn ang="0">
                  <a:pos x="192" y="156"/>
                </a:cxn>
                <a:cxn ang="0">
                  <a:pos x="224" y="160"/>
                </a:cxn>
                <a:cxn ang="0">
                  <a:pos x="228" y="168"/>
                </a:cxn>
                <a:cxn ang="0">
                  <a:pos x="180" y="168"/>
                </a:cxn>
                <a:cxn ang="0">
                  <a:pos x="148" y="160"/>
                </a:cxn>
                <a:cxn ang="0">
                  <a:pos x="88" y="144"/>
                </a:cxn>
                <a:cxn ang="0">
                  <a:pos x="52" y="132"/>
                </a:cxn>
                <a:cxn ang="0">
                  <a:pos x="28" y="120"/>
                </a:cxn>
                <a:cxn ang="0">
                  <a:pos x="4" y="100"/>
                </a:cxn>
                <a:cxn ang="0">
                  <a:pos x="0" y="76"/>
                </a:cxn>
                <a:cxn ang="0">
                  <a:pos x="0" y="64"/>
                </a:cxn>
                <a:cxn ang="0">
                  <a:pos x="16" y="40"/>
                </a:cxn>
                <a:cxn ang="0">
                  <a:pos x="36" y="24"/>
                </a:cxn>
                <a:cxn ang="0">
                  <a:pos x="64" y="12"/>
                </a:cxn>
                <a:cxn ang="0">
                  <a:pos x="108" y="4"/>
                </a:cxn>
                <a:cxn ang="0">
                  <a:pos x="156" y="0"/>
                </a:cxn>
                <a:cxn ang="0">
                  <a:pos x="184" y="0"/>
                </a:cxn>
                <a:cxn ang="0">
                  <a:pos x="264" y="0"/>
                </a:cxn>
              </a:cxnLst>
              <a:rect l="0" t="0" r="0" b="0"/>
              <a:pathLst>
                <a:path w="288" h="168">
                  <a:moveTo>
                    <a:pt x="264" y="0"/>
                  </a:moveTo>
                  <a:lnTo>
                    <a:pt x="284" y="0"/>
                  </a:lnTo>
                  <a:lnTo>
                    <a:pt x="288" y="4"/>
                  </a:lnTo>
                  <a:lnTo>
                    <a:pt x="228" y="4"/>
                  </a:lnTo>
                  <a:lnTo>
                    <a:pt x="212" y="12"/>
                  </a:lnTo>
                  <a:lnTo>
                    <a:pt x="156" y="16"/>
                  </a:lnTo>
                  <a:lnTo>
                    <a:pt x="124" y="28"/>
                  </a:lnTo>
                  <a:lnTo>
                    <a:pt x="100" y="40"/>
                  </a:lnTo>
                  <a:lnTo>
                    <a:pt x="84" y="52"/>
                  </a:lnTo>
                  <a:lnTo>
                    <a:pt x="72" y="76"/>
                  </a:lnTo>
                  <a:lnTo>
                    <a:pt x="72" y="88"/>
                  </a:lnTo>
                  <a:lnTo>
                    <a:pt x="76" y="108"/>
                  </a:lnTo>
                  <a:lnTo>
                    <a:pt x="88" y="120"/>
                  </a:lnTo>
                  <a:lnTo>
                    <a:pt x="144" y="144"/>
                  </a:lnTo>
                  <a:lnTo>
                    <a:pt x="192" y="156"/>
                  </a:lnTo>
                  <a:lnTo>
                    <a:pt x="224" y="160"/>
                  </a:lnTo>
                  <a:lnTo>
                    <a:pt x="228" y="168"/>
                  </a:lnTo>
                  <a:lnTo>
                    <a:pt x="180" y="168"/>
                  </a:lnTo>
                  <a:lnTo>
                    <a:pt x="148" y="160"/>
                  </a:lnTo>
                  <a:lnTo>
                    <a:pt x="88" y="144"/>
                  </a:lnTo>
                  <a:lnTo>
                    <a:pt x="52" y="132"/>
                  </a:lnTo>
                  <a:lnTo>
                    <a:pt x="28" y="120"/>
                  </a:lnTo>
                  <a:lnTo>
                    <a:pt x="4" y="100"/>
                  </a:lnTo>
                  <a:lnTo>
                    <a:pt x="0" y="76"/>
                  </a:lnTo>
                  <a:lnTo>
                    <a:pt x="0" y="64"/>
                  </a:lnTo>
                  <a:lnTo>
                    <a:pt x="16" y="40"/>
                  </a:lnTo>
                  <a:lnTo>
                    <a:pt x="36" y="24"/>
                  </a:lnTo>
                  <a:lnTo>
                    <a:pt x="64" y="12"/>
                  </a:lnTo>
                  <a:lnTo>
                    <a:pt x="108" y="4"/>
                  </a:lnTo>
                  <a:lnTo>
                    <a:pt x="156" y="0"/>
                  </a:lnTo>
                  <a:lnTo>
                    <a:pt x="184" y="0"/>
                  </a:lnTo>
                  <a:lnTo>
                    <a:pt x="264"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14" name="図形 45"/>
            <p:cNvSpPr>
              <a:spLocks/>
            </p:cNvSpPr>
            <p:nvPr/>
          </p:nvSpPr>
          <p:spPr bwMode="auto">
            <a:xfrm>
              <a:off x="4348" y="284"/>
              <a:ext cx="248" cy="212"/>
            </a:xfrm>
            <a:custGeom>
              <a:avLst/>
              <a:gdLst/>
              <a:ahLst/>
              <a:cxnLst>
                <a:cxn ang="0">
                  <a:pos x="8" y="200"/>
                </a:cxn>
                <a:cxn ang="0">
                  <a:pos x="8" y="192"/>
                </a:cxn>
                <a:cxn ang="0">
                  <a:pos x="104" y="164"/>
                </a:cxn>
                <a:cxn ang="0">
                  <a:pos x="140" y="140"/>
                </a:cxn>
                <a:cxn ang="0">
                  <a:pos x="152" y="120"/>
                </a:cxn>
                <a:cxn ang="0">
                  <a:pos x="160" y="108"/>
                </a:cxn>
                <a:cxn ang="0">
                  <a:pos x="160" y="84"/>
                </a:cxn>
                <a:cxn ang="0">
                  <a:pos x="152" y="68"/>
                </a:cxn>
                <a:cxn ang="0">
                  <a:pos x="140" y="48"/>
                </a:cxn>
                <a:cxn ang="0">
                  <a:pos x="96" y="20"/>
                </a:cxn>
                <a:cxn ang="0">
                  <a:pos x="48" y="0"/>
                </a:cxn>
                <a:cxn ang="0">
                  <a:pos x="84" y="8"/>
                </a:cxn>
                <a:cxn ang="0">
                  <a:pos x="140" y="12"/>
                </a:cxn>
                <a:cxn ang="0">
                  <a:pos x="196" y="32"/>
                </a:cxn>
                <a:cxn ang="0">
                  <a:pos x="220" y="48"/>
                </a:cxn>
                <a:cxn ang="0">
                  <a:pos x="244" y="68"/>
                </a:cxn>
                <a:cxn ang="0">
                  <a:pos x="248" y="84"/>
                </a:cxn>
                <a:cxn ang="0">
                  <a:pos x="248" y="96"/>
                </a:cxn>
                <a:cxn ang="0">
                  <a:pos x="248" y="116"/>
                </a:cxn>
                <a:cxn ang="0">
                  <a:pos x="232" y="140"/>
                </a:cxn>
                <a:cxn ang="0">
                  <a:pos x="200" y="156"/>
                </a:cxn>
                <a:cxn ang="0">
                  <a:pos x="140" y="180"/>
                </a:cxn>
                <a:cxn ang="0">
                  <a:pos x="80" y="200"/>
                </a:cxn>
                <a:cxn ang="0">
                  <a:pos x="0" y="212"/>
                </a:cxn>
                <a:cxn ang="0">
                  <a:pos x="8" y="200"/>
                </a:cxn>
              </a:cxnLst>
              <a:rect l="0" t="0" r="0" b="0"/>
              <a:pathLst>
                <a:path w="248" h="212">
                  <a:moveTo>
                    <a:pt x="8" y="200"/>
                  </a:moveTo>
                  <a:lnTo>
                    <a:pt x="8" y="192"/>
                  </a:lnTo>
                  <a:lnTo>
                    <a:pt x="104" y="164"/>
                  </a:lnTo>
                  <a:lnTo>
                    <a:pt x="140" y="140"/>
                  </a:lnTo>
                  <a:lnTo>
                    <a:pt x="152" y="120"/>
                  </a:lnTo>
                  <a:lnTo>
                    <a:pt x="160" y="108"/>
                  </a:lnTo>
                  <a:lnTo>
                    <a:pt x="160" y="84"/>
                  </a:lnTo>
                  <a:lnTo>
                    <a:pt x="152" y="68"/>
                  </a:lnTo>
                  <a:lnTo>
                    <a:pt x="140" y="48"/>
                  </a:lnTo>
                  <a:lnTo>
                    <a:pt x="96" y="20"/>
                  </a:lnTo>
                  <a:lnTo>
                    <a:pt x="48" y="0"/>
                  </a:lnTo>
                  <a:lnTo>
                    <a:pt x="84" y="8"/>
                  </a:lnTo>
                  <a:lnTo>
                    <a:pt x="140" y="12"/>
                  </a:lnTo>
                  <a:lnTo>
                    <a:pt x="196" y="32"/>
                  </a:lnTo>
                  <a:lnTo>
                    <a:pt x="220" y="48"/>
                  </a:lnTo>
                  <a:lnTo>
                    <a:pt x="244" y="68"/>
                  </a:lnTo>
                  <a:lnTo>
                    <a:pt x="248" y="84"/>
                  </a:lnTo>
                  <a:lnTo>
                    <a:pt x="248" y="96"/>
                  </a:lnTo>
                  <a:lnTo>
                    <a:pt x="248" y="116"/>
                  </a:lnTo>
                  <a:lnTo>
                    <a:pt x="232" y="140"/>
                  </a:lnTo>
                  <a:lnTo>
                    <a:pt x="200" y="156"/>
                  </a:lnTo>
                  <a:lnTo>
                    <a:pt x="140" y="180"/>
                  </a:lnTo>
                  <a:lnTo>
                    <a:pt x="80" y="200"/>
                  </a:lnTo>
                  <a:lnTo>
                    <a:pt x="0" y="212"/>
                  </a:lnTo>
                  <a:lnTo>
                    <a:pt x="8"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15" name="図形 46"/>
            <p:cNvSpPr>
              <a:spLocks/>
            </p:cNvSpPr>
            <p:nvPr/>
          </p:nvSpPr>
          <p:spPr bwMode="auto">
            <a:xfrm>
              <a:off x="4224" y="96"/>
              <a:ext cx="284" cy="189"/>
            </a:xfrm>
            <a:custGeom>
              <a:avLst/>
              <a:gdLst/>
              <a:ahLst/>
              <a:cxnLst>
                <a:cxn ang="0">
                  <a:pos x="208" y="0"/>
                </a:cxn>
                <a:cxn ang="0">
                  <a:pos x="284" y="12"/>
                </a:cxn>
                <a:cxn ang="0">
                  <a:pos x="220" y="12"/>
                </a:cxn>
                <a:cxn ang="0">
                  <a:pos x="204" y="12"/>
                </a:cxn>
                <a:cxn ang="0">
                  <a:pos x="148" y="20"/>
                </a:cxn>
                <a:cxn ang="0">
                  <a:pos x="112" y="32"/>
                </a:cxn>
                <a:cxn ang="0">
                  <a:pos x="84" y="44"/>
                </a:cxn>
                <a:cxn ang="0">
                  <a:pos x="64" y="56"/>
                </a:cxn>
                <a:cxn ang="0">
                  <a:pos x="40" y="84"/>
                </a:cxn>
                <a:cxn ang="0">
                  <a:pos x="40" y="96"/>
                </a:cxn>
                <a:cxn ang="0">
                  <a:pos x="48" y="116"/>
                </a:cxn>
                <a:cxn ang="0">
                  <a:pos x="64" y="132"/>
                </a:cxn>
                <a:cxn ang="0">
                  <a:pos x="84" y="144"/>
                </a:cxn>
                <a:cxn ang="0">
                  <a:pos x="112" y="156"/>
                </a:cxn>
                <a:cxn ang="0">
                  <a:pos x="168" y="176"/>
                </a:cxn>
                <a:cxn ang="0">
                  <a:pos x="208" y="188"/>
                </a:cxn>
                <a:cxn ang="0">
                  <a:pos x="160" y="188"/>
                </a:cxn>
                <a:cxn ang="0">
                  <a:pos x="156" y="188"/>
                </a:cxn>
                <a:cxn ang="0">
                  <a:pos x="156" y="180"/>
                </a:cxn>
                <a:cxn ang="0">
                  <a:pos x="96" y="168"/>
                </a:cxn>
                <a:cxn ang="0">
                  <a:pos x="48" y="152"/>
                </a:cxn>
                <a:cxn ang="0">
                  <a:pos x="24" y="140"/>
                </a:cxn>
                <a:cxn ang="0">
                  <a:pos x="4" y="120"/>
                </a:cxn>
                <a:cxn ang="0">
                  <a:pos x="0" y="104"/>
                </a:cxn>
                <a:cxn ang="0">
                  <a:pos x="0" y="92"/>
                </a:cxn>
                <a:cxn ang="0">
                  <a:pos x="12" y="60"/>
                </a:cxn>
                <a:cxn ang="0">
                  <a:pos x="40" y="36"/>
                </a:cxn>
                <a:cxn ang="0">
                  <a:pos x="72" y="24"/>
                </a:cxn>
                <a:cxn ang="0">
                  <a:pos x="108" y="12"/>
                </a:cxn>
                <a:cxn ang="0">
                  <a:pos x="180" y="8"/>
                </a:cxn>
                <a:cxn ang="0">
                  <a:pos x="208" y="0"/>
                </a:cxn>
              </a:cxnLst>
              <a:rect l="0" t="0" r="0" b="0"/>
              <a:pathLst>
                <a:path w="284" h="188">
                  <a:moveTo>
                    <a:pt x="208" y="0"/>
                  </a:moveTo>
                  <a:lnTo>
                    <a:pt x="284" y="12"/>
                  </a:lnTo>
                  <a:lnTo>
                    <a:pt x="220" y="12"/>
                  </a:lnTo>
                  <a:lnTo>
                    <a:pt x="204" y="12"/>
                  </a:lnTo>
                  <a:lnTo>
                    <a:pt x="148" y="20"/>
                  </a:lnTo>
                  <a:lnTo>
                    <a:pt x="112" y="32"/>
                  </a:lnTo>
                  <a:lnTo>
                    <a:pt x="84" y="44"/>
                  </a:lnTo>
                  <a:lnTo>
                    <a:pt x="64" y="56"/>
                  </a:lnTo>
                  <a:lnTo>
                    <a:pt x="40" y="84"/>
                  </a:lnTo>
                  <a:lnTo>
                    <a:pt x="40" y="96"/>
                  </a:lnTo>
                  <a:lnTo>
                    <a:pt x="48" y="116"/>
                  </a:lnTo>
                  <a:lnTo>
                    <a:pt x="64" y="132"/>
                  </a:lnTo>
                  <a:lnTo>
                    <a:pt x="84" y="144"/>
                  </a:lnTo>
                  <a:lnTo>
                    <a:pt x="112" y="156"/>
                  </a:lnTo>
                  <a:lnTo>
                    <a:pt x="168" y="176"/>
                  </a:lnTo>
                  <a:lnTo>
                    <a:pt x="208" y="188"/>
                  </a:lnTo>
                  <a:lnTo>
                    <a:pt x="160" y="188"/>
                  </a:lnTo>
                  <a:lnTo>
                    <a:pt x="156" y="188"/>
                  </a:lnTo>
                  <a:lnTo>
                    <a:pt x="156" y="180"/>
                  </a:lnTo>
                  <a:lnTo>
                    <a:pt x="96" y="168"/>
                  </a:lnTo>
                  <a:lnTo>
                    <a:pt x="48" y="152"/>
                  </a:lnTo>
                  <a:lnTo>
                    <a:pt x="24" y="140"/>
                  </a:lnTo>
                  <a:lnTo>
                    <a:pt x="4" y="120"/>
                  </a:lnTo>
                  <a:lnTo>
                    <a:pt x="0" y="104"/>
                  </a:lnTo>
                  <a:lnTo>
                    <a:pt x="0" y="92"/>
                  </a:lnTo>
                  <a:lnTo>
                    <a:pt x="12" y="60"/>
                  </a:lnTo>
                  <a:lnTo>
                    <a:pt x="40" y="36"/>
                  </a:lnTo>
                  <a:lnTo>
                    <a:pt x="72" y="24"/>
                  </a:lnTo>
                  <a:lnTo>
                    <a:pt x="108" y="12"/>
                  </a:lnTo>
                  <a:lnTo>
                    <a:pt x="180" y="8"/>
                  </a:lnTo>
                  <a:lnTo>
                    <a:pt x="20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16" name="図形 47"/>
            <p:cNvSpPr>
              <a:spLocks/>
            </p:cNvSpPr>
            <p:nvPr/>
          </p:nvSpPr>
          <p:spPr bwMode="auto">
            <a:xfrm>
              <a:off x="4160" y="92"/>
              <a:ext cx="248" cy="180"/>
            </a:xfrm>
            <a:custGeom>
              <a:avLst/>
              <a:gdLst/>
              <a:ahLst/>
              <a:cxnLst>
                <a:cxn ang="0">
                  <a:pos x="196" y="0"/>
                </a:cxn>
                <a:cxn ang="0">
                  <a:pos x="248" y="4"/>
                </a:cxn>
                <a:cxn ang="0">
                  <a:pos x="200" y="4"/>
                </a:cxn>
                <a:cxn ang="0">
                  <a:pos x="140" y="24"/>
                </a:cxn>
                <a:cxn ang="0">
                  <a:pos x="112" y="28"/>
                </a:cxn>
                <a:cxn ang="0">
                  <a:pos x="88" y="48"/>
                </a:cxn>
                <a:cxn ang="0">
                  <a:pos x="68" y="72"/>
                </a:cxn>
                <a:cxn ang="0">
                  <a:pos x="56" y="96"/>
                </a:cxn>
                <a:cxn ang="0">
                  <a:pos x="56" y="108"/>
                </a:cxn>
                <a:cxn ang="0">
                  <a:pos x="64" y="124"/>
                </a:cxn>
                <a:cxn ang="0">
                  <a:pos x="76" y="144"/>
                </a:cxn>
                <a:cxn ang="0">
                  <a:pos x="100" y="148"/>
                </a:cxn>
                <a:cxn ang="0">
                  <a:pos x="128" y="168"/>
                </a:cxn>
                <a:cxn ang="0">
                  <a:pos x="172" y="180"/>
                </a:cxn>
                <a:cxn ang="0">
                  <a:pos x="128" y="180"/>
                </a:cxn>
                <a:cxn ang="0">
                  <a:pos x="80" y="160"/>
                </a:cxn>
                <a:cxn ang="0">
                  <a:pos x="48" y="144"/>
                </a:cxn>
                <a:cxn ang="0">
                  <a:pos x="32" y="132"/>
                </a:cxn>
                <a:cxn ang="0">
                  <a:pos x="24" y="132"/>
                </a:cxn>
                <a:cxn ang="0">
                  <a:pos x="12" y="108"/>
                </a:cxn>
                <a:cxn ang="0">
                  <a:pos x="12" y="100"/>
                </a:cxn>
                <a:cxn ang="0">
                  <a:pos x="0" y="76"/>
                </a:cxn>
                <a:cxn ang="0">
                  <a:pos x="8" y="72"/>
                </a:cxn>
                <a:cxn ang="0">
                  <a:pos x="24" y="48"/>
                </a:cxn>
                <a:cxn ang="0">
                  <a:pos x="48" y="28"/>
                </a:cxn>
                <a:cxn ang="0">
                  <a:pos x="80" y="16"/>
                </a:cxn>
                <a:cxn ang="0">
                  <a:pos x="112" y="12"/>
                </a:cxn>
                <a:cxn ang="0">
                  <a:pos x="172" y="4"/>
                </a:cxn>
                <a:cxn ang="0">
                  <a:pos x="196" y="0"/>
                </a:cxn>
              </a:cxnLst>
              <a:rect l="0" t="0" r="0" b="0"/>
              <a:pathLst>
                <a:path w="248" h="180">
                  <a:moveTo>
                    <a:pt x="196" y="0"/>
                  </a:moveTo>
                  <a:lnTo>
                    <a:pt x="248" y="4"/>
                  </a:lnTo>
                  <a:lnTo>
                    <a:pt x="200" y="4"/>
                  </a:lnTo>
                  <a:lnTo>
                    <a:pt x="140" y="24"/>
                  </a:lnTo>
                  <a:lnTo>
                    <a:pt x="112" y="28"/>
                  </a:lnTo>
                  <a:lnTo>
                    <a:pt x="88" y="48"/>
                  </a:lnTo>
                  <a:lnTo>
                    <a:pt x="68" y="72"/>
                  </a:lnTo>
                  <a:lnTo>
                    <a:pt x="56" y="96"/>
                  </a:lnTo>
                  <a:lnTo>
                    <a:pt x="56" y="108"/>
                  </a:lnTo>
                  <a:lnTo>
                    <a:pt x="64" y="124"/>
                  </a:lnTo>
                  <a:lnTo>
                    <a:pt x="76" y="144"/>
                  </a:lnTo>
                  <a:lnTo>
                    <a:pt x="100" y="148"/>
                  </a:lnTo>
                  <a:lnTo>
                    <a:pt x="128" y="168"/>
                  </a:lnTo>
                  <a:lnTo>
                    <a:pt x="172" y="180"/>
                  </a:lnTo>
                  <a:lnTo>
                    <a:pt x="128" y="180"/>
                  </a:lnTo>
                  <a:lnTo>
                    <a:pt x="80" y="160"/>
                  </a:lnTo>
                  <a:lnTo>
                    <a:pt x="48" y="144"/>
                  </a:lnTo>
                  <a:lnTo>
                    <a:pt x="32" y="132"/>
                  </a:lnTo>
                  <a:lnTo>
                    <a:pt x="24" y="132"/>
                  </a:lnTo>
                  <a:lnTo>
                    <a:pt x="12" y="108"/>
                  </a:lnTo>
                  <a:lnTo>
                    <a:pt x="12" y="100"/>
                  </a:lnTo>
                  <a:lnTo>
                    <a:pt x="0" y="76"/>
                  </a:lnTo>
                  <a:lnTo>
                    <a:pt x="8" y="72"/>
                  </a:lnTo>
                  <a:lnTo>
                    <a:pt x="24" y="48"/>
                  </a:lnTo>
                  <a:lnTo>
                    <a:pt x="48" y="28"/>
                  </a:lnTo>
                  <a:lnTo>
                    <a:pt x="80" y="16"/>
                  </a:lnTo>
                  <a:lnTo>
                    <a:pt x="112" y="12"/>
                  </a:lnTo>
                  <a:lnTo>
                    <a:pt x="172" y="4"/>
                  </a:lnTo>
                  <a:lnTo>
                    <a:pt x="196"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17" name="図形 48"/>
            <p:cNvSpPr>
              <a:spLocks/>
            </p:cNvSpPr>
            <p:nvPr/>
          </p:nvSpPr>
          <p:spPr bwMode="auto">
            <a:xfrm>
              <a:off x="4184" y="228"/>
              <a:ext cx="85" cy="44"/>
            </a:xfrm>
            <a:custGeom>
              <a:avLst/>
              <a:gdLst/>
              <a:ahLst/>
              <a:cxnLst>
                <a:cxn ang="0">
                  <a:pos x="8" y="0"/>
                </a:cxn>
                <a:cxn ang="0">
                  <a:pos x="32" y="20"/>
                </a:cxn>
                <a:cxn ang="0">
                  <a:pos x="88" y="44"/>
                </a:cxn>
                <a:cxn ang="0">
                  <a:pos x="0" y="36"/>
                </a:cxn>
                <a:cxn ang="0">
                  <a:pos x="8" y="36"/>
                </a:cxn>
                <a:cxn ang="0">
                  <a:pos x="8" y="20"/>
                </a:cxn>
                <a:cxn ang="0">
                  <a:pos x="8" y="0"/>
                </a:cxn>
              </a:cxnLst>
              <a:rect l="0" t="0" r="0" b="0"/>
              <a:pathLst>
                <a:path w="88" h="44">
                  <a:moveTo>
                    <a:pt x="8" y="0"/>
                  </a:moveTo>
                  <a:lnTo>
                    <a:pt x="32" y="20"/>
                  </a:lnTo>
                  <a:lnTo>
                    <a:pt x="88" y="44"/>
                  </a:lnTo>
                  <a:lnTo>
                    <a:pt x="0" y="36"/>
                  </a:lnTo>
                  <a:lnTo>
                    <a:pt x="8" y="36"/>
                  </a:lnTo>
                  <a:lnTo>
                    <a:pt x="8" y="2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18" name="図形 49"/>
            <p:cNvSpPr>
              <a:spLocks/>
            </p:cNvSpPr>
            <p:nvPr/>
          </p:nvSpPr>
          <p:spPr bwMode="auto">
            <a:xfrm>
              <a:off x="4108" y="96"/>
              <a:ext cx="180" cy="92"/>
            </a:xfrm>
            <a:custGeom>
              <a:avLst/>
              <a:gdLst/>
              <a:ahLst/>
              <a:cxnLst>
                <a:cxn ang="0">
                  <a:pos x="12" y="36"/>
                </a:cxn>
                <a:cxn ang="0">
                  <a:pos x="16" y="36"/>
                </a:cxn>
                <a:cxn ang="0">
                  <a:pos x="24" y="32"/>
                </a:cxn>
                <a:cxn ang="0">
                  <a:pos x="52" y="12"/>
                </a:cxn>
                <a:cxn ang="0">
                  <a:pos x="100" y="8"/>
                </a:cxn>
                <a:cxn ang="0">
                  <a:pos x="180" y="0"/>
                </a:cxn>
                <a:cxn ang="0">
                  <a:pos x="144" y="8"/>
                </a:cxn>
                <a:cxn ang="0">
                  <a:pos x="108" y="20"/>
                </a:cxn>
                <a:cxn ang="0">
                  <a:pos x="76" y="36"/>
                </a:cxn>
                <a:cxn ang="0">
                  <a:pos x="52" y="60"/>
                </a:cxn>
                <a:cxn ang="0">
                  <a:pos x="52" y="72"/>
                </a:cxn>
                <a:cxn ang="0">
                  <a:pos x="52" y="92"/>
                </a:cxn>
                <a:cxn ang="0">
                  <a:pos x="28" y="72"/>
                </a:cxn>
                <a:cxn ang="0">
                  <a:pos x="0" y="60"/>
                </a:cxn>
                <a:cxn ang="0">
                  <a:pos x="12" y="36"/>
                </a:cxn>
              </a:cxnLst>
              <a:rect l="0" t="0" r="0" b="0"/>
              <a:pathLst>
                <a:path w="180" h="92">
                  <a:moveTo>
                    <a:pt x="12" y="36"/>
                  </a:moveTo>
                  <a:lnTo>
                    <a:pt x="16" y="36"/>
                  </a:lnTo>
                  <a:lnTo>
                    <a:pt x="24" y="32"/>
                  </a:lnTo>
                  <a:lnTo>
                    <a:pt x="52" y="12"/>
                  </a:lnTo>
                  <a:lnTo>
                    <a:pt x="100" y="8"/>
                  </a:lnTo>
                  <a:lnTo>
                    <a:pt x="180" y="0"/>
                  </a:lnTo>
                  <a:lnTo>
                    <a:pt x="144" y="8"/>
                  </a:lnTo>
                  <a:lnTo>
                    <a:pt x="108" y="20"/>
                  </a:lnTo>
                  <a:lnTo>
                    <a:pt x="76" y="36"/>
                  </a:lnTo>
                  <a:lnTo>
                    <a:pt x="52" y="60"/>
                  </a:lnTo>
                  <a:lnTo>
                    <a:pt x="52" y="72"/>
                  </a:lnTo>
                  <a:lnTo>
                    <a:pt x="52" y="92"/>
                  </a:lnTo>
                  <a:lnTo>
                    <a:pt x="28" y="72"/>
                  </a:lnTo>
                  <a:lnTo>
                    <a:pt x="0" y="60"/>
                  </a:lnTo>
                  <a:lnTo>
                    <a:pt x="12"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19" name="図形 50"/>
            <p:cNvSpPr>
              <a:spLocks/>
            </p:cNvSpPr>
            <p:nvPr/>
          </p:nvSpPr>
          <p:spPr bwMode="auto">
            <a:xfrm>
              <a:off x="4040" y="139"/>
              <a:ext cx="72" cy="11"/>
            </a:xfrm>
            <a:custGeom>
              <a:avLst/>
              <a:gdLst/>
              <a:ahLst/>
              <a:cxnLst>
                <a:cxn ang="0">
                  <a:pos x="8" y="0"/>
                </a:cxn>
                <a:cxn ang="0">
                  <a:pos x="72" y="0"/>
                </a:cxn>
                <a:cxn ang="0">
                  <a:pos x="60" y="12"/>
                </a:cxn>
                <a:cxn ang="0">
                  <a:pos x="0" y="0"/>
                </a:cxn>
                <a:cxn ang="0">
                  <a:pos x="8" y="0"/>
                </a:cxn>
              </a:cxnLst>
              <a:rect l="0" t="0" r="0" b="0"/>
              <a:pathLst>
                <a:path w="72" h="12">
                  <a:moveTo>
                    <a:pt x="8" y="0"/>
                  </a:moveTo>
                  <a:lnTo>
                    <a:pt x="72" y="0"/>
                  </a:lnTo>
                  <a:lnTo>
                    <a:pt x="60" y="12"/>
                  </a:lnTo>
                  <a:lnTo>
                    <a:pt x="0" y="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20" name="図形 51"/>
            <p:cNvSpPr>
              <a:spLocks/>
            </p:cNvSpPr>
            <p:nvPr/>
          </p:nvSpPr>
          <p:spPr bwMode="auto">
            <a:xfrm>
              <a:off x="3056" y="264"/>
              <a:ext cx="149" cy="100"/>
            </a:xfrm>
            <a:custGeom>
              <a:avLst/>
              <a:gdLst/>
              <a:ahLst/>
              <a:cxnLst>
                <a:cxn ang="0">
                  <a:pos x="28" y="100"/>
                </a:cxn>
                <a:cxn ang="0">
                  <a:pos x="4" y="76"/>
                </a:cxn>
                <a:cxn ang="0">
                  <a:pos x="0" y="44"/>
                </a:cxn>
                <a:cxn ang="0">
                  <a:pos x="0" y="20"/>
                </a:cxn>
                <a:cxn ang="0">
                  <a:pos x="4" y="0"/>
                </a:cxn>
                <a:cxn ang="0">
                  <a:pos x="52" y="0"/>
                </a:cxn>
                <a:cxn ang="0">
                  <a:pos x="100" y="8"/>
                </a:cxn>
                <a:cxn ang="0">
                  <a:pos x="120" y="12"/>
                </a:cxn>
                <a:cxn ang="0">
                  <a:pos x="140" y="20"/>
                </a:cxn>
                <a:cxn ang="0">
                  <a:pos x="144" y="32"/>
                </a:cxn>
                <a:cxn ang="0">
                  <a:pos x="152" y="44"/>
                </a:cxn>
                <a:cxn ang="0">
                  <a:pos x="144" y="52"/>
                </a:cxn>
                <a:cxn ang="0">
                  <a:pos x="132" y="68"/>
                </a:cxn>
                <a:cxn ang="0">
                  <a:pos x="120" y="80"/>
                </a:cxn>
                <a:cxn ang="0">
                  <a:pos x="96" y="88"/>
                </a:cxn>
                <a:cxn ang="0">
                  <a:pos x="64" y="92"/>
                </a:cxn>
                <a:cxn ang="0">
                  <a:pos x="28" y="100"/>
                </a:cxn>
              </a:cxnLst>
              <a:rect l="0" t="0" r="0" b="0"/>
              <a:pathLst>
                <a:path w="152" h="100">
                  <a:moveTo>
                    <a:pt x="28" y="100"/>
                  </a:moveTo>
                  <a:lnTo>
                    <a:pt x="4" y="76"/>
                  </a:lnTo>
                  <a:lnTo>
                    <a:pt x="0" y="44"/>
                  </a:lnTo>
                  <a:lnTo>
                    <a:pt x="0" y="20"/>
                  </a:lnTo>
                  <a:lnTo>
                    <a:pt x="4" y="0"/>
                  </a:lnTo>
                  <a:lnTo>
                    <a:pt x="52" y="0"/>
                  </a:lnTo>
                  <a:lnTo>
                    <a:pt x="100" y="8"/>
                  </a:lnTo>
                  <a:lnTo>
                    <a:pt x="120" y="12"/>
                  </a:lnTo>
                  <a:lnTo>
                    <a:pt x="140" y="20"/>
                  </a:lnTo>
                  <a:lnTo>
                    <a:pt x="144" y="32"/>
                  </a:lnTo>
                  <a:lnTo>
                    <a:pt x="152" y="44"/>
                  </a:lnTo>
                  <a:lnTo>
                    <a:pt x="144" y="52"/>
                  </a:lnTo>
                  <a:lnTo>
                    <a:pt x="132" y="68"/>
                  </a:lnTo>
                  <a:lnTo>
                    <a:pt x="120" y="80"/>
                  </a:lnTo>
                  <a:lnTo>
                    <a:pt x="96" y="88"/>
                  </a:lnTo>
                  <a:lnTo>
                    <a:pt x="64" y="92"/>
                  </a:lnTo>
                  <a:lnTo>
                    <a:pt x="28"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21" name="図形 52"/>
            <p:cNvSpPr>
              <a:spLocks/>
            </p:cNvSpPr>
            <p:nvPr/>
          </p:nvSpPr>
          <p:spPr bwMode="auto">
            <a:xfrm>
              <a:off x="3060" y="236"/>
              <a:ext cx="221" cy="144"/>
            </a:xfrm>
            <a:custGeom>
              <a:avLst/>
              <a:gdLst/>
              <a:ahLst/>
              <a:cxnLst>
                <a:cxn ang="0">
                  <a:pos x="48" y="144"/>
                </a:cxn>
                <a:cxn ang="0">
                  <a:pos x="24" y="128"/>
                </a:cxn>
                <a:cxn ang="0">
                  <a:pos x="60" y="128"/>
                </a:cxn>
                <a:cxn ang="0">
                  <a:pos x="96" y="120"/>
                </a:cxn>
                <a:cxn ang="0">
                  <a:pos x="116" y="108"/>
                </a:cxn>
                <a:cxn ang="0">
                  <a:pos x="136" y="104"/>
                </a:cxn>
                <a:cxn ang="0">
                  <a:pos x="148" y="80"/>
                </a:cxn>
                <a:cxn ang="0">
                  <a:pos x="148" y="72"/>
                </a:cxn>
                <a:cxn ang="0">
                  <a:pos x="148" y="56"/>
                </a:cxn>
                <a:cxn ang="0">
                  <a:pos x="140" y="48"/>
                </a:cxn>
                <a:cxn ang="0">
                  <a:pos x="120" y="36"/>
                </a:cxn>
                <a:cxn ang="0">
                  <a:pos x="104" y="28"/>
                </a:cxn>
                <a:cxn ang="0">
                  <a:pos x="56" y="24"/>
                </a:cxn>
                <a:cxn ang="0">
                  <a:pos x="0" y="24"/>
                </a:cxn>
                <a:cxn ang="0">
                  <a:pos x="8" y="0"/>
                </a:cxn>
                <a:cxn ang="0">
                  <a:pos x="8" y="4"/>
                </a:cxn>
                <a:cxn ang="0">
                  <a:pos x="84" y="0"/>
                </a:cxn>
                <a:cxn ang="0">
                  <a:pos x="148" y="4"/>
                </a:cxn>
                <a:cxn ang="0">
                  <a:pos x="176" y="16"/>
                </a:cxn>
                <a:cxn ang="0">
                  <a:pos x="200" y="28"/>
                </a:cxn>
                <a:cxn ang="0">
                  <a:pos x="212" y="40"/>
                </a:cxn>
                <a:cxn ang="0">
                  <a:pos x="220" y="60"/>
                </a:cxn>
                <a:cxn ang="0">
                  <a:pos x="220" y="72"/>
                </a:cxn>
                <a:cxn ang="0">
                  <a:pos x="208" y="96"/>
                </a:cxn>
                <a:cxn ang="0">
                  <a:pos x="200" y="108"/>
                </a:cxn>
                <a:cxn ang="0">
                  <a:pos x="184" y="120"/>
                </a:cxn>
                <a:cxn ang="0">
                  <a:pos x="160" y="132"/>
                </a:cxn>
                <a:cxn ang="0">
                  <a:pos x="136" y="140"/>
                </a:cxn>
                <a:cxn ang="0">
                  <a:pos x="96" y="144"/>
                </a:cxn>
                <a:cxn ang="0">
                  <a:pos x="48" y="144"/>
                </a:cxn>
              </a:cxnLst>
              <a:rect l="0" t="0" r="0" b="0"/>
              <a:pathLst>
                <a:path w="220" h="144">
                  <a:moveTo>
                    <a:pt x="48" y="144"/>
                  </a:moveTo>
                  <a:lnTo>
                    <a:pt x="24" y="128"/>
                  </a:lnTo>
                  <a:lnTo>
                    <a:pt x="60" y="128"/>
                  </a:lnTo>
                  <a:lnTo>
                    <a:pt x="96" y="120"/>
                  </a:lnTo>
                  <a:lnTo>
                    <a:pt x="116" y="108"/>
                  </a:lnTo>
                  <a:lnTo>
                    <a:pt x="136" y="104"/>
                  </a:lnTo>
                  <a:lnTo>
                    <a:pt x="148" y="80"/>
                  </a:lnTo>
                  <a:lnTo>
                    <a:pt x="148" y="72"/>
                  </a:lnTo>
                  <a:lnTo>
                    <a:pt x="148" y="56"/>
                  </a:lnTo>
                  <a:lnTo>
                    <a:pt x="140" y="48"/>
                  </a:lnTo>
                  <a:lnTo>
                    <a:pt x="120" y="36"/>
                  </a:lnTo>
                  <a:lnTo>
                    <a:pt x="104" y="28"/>
                  </a:lnTo>
                  <a:lnTo>
                    <a:pt x="56" y="24"/>
                  </a:lnTo>
                  <a:lnTo>
                    <a:pt x="0" y="24"/>
                  </a:lnTo>
                  <a:lnTo>
                    <a:pt x="8" y="0"/>
                  </a:lnTo>
                  <a:lnTo>
                    <a:pt x="8" y="4"/>
                  </a:lnTo>
                  <a:lnTo>
                    <a:pt x="84" y="0"/>
                  </a:lnTo>
                  <a:lnTo>
                    <a:pt x="148" y="4"/>
                  </a:lnTo>
                  <a:lnTo>
                    <a:pt x="176" y="16"/>
                  </a:lnTo>
                  <a:lnTo>
                    <a:pt x="200" y="28"/>
                  </a:lnTo>
                  <a:lnTo>
                    <a:pt x="212" y="40"/>
                  </a:lnTo>
                  <a:lnTo>
                    <a:pt x="220" y="60"/>
                  </a:lnTo>
                  <a:lnTo>
                    <a:pt x="220" y="72"/>
                  </a:lnTo>
                  <a:lnTo>
                    <a:pt x="208" y="96"/>
                  </a:lnTo>
                  <a:lnTo>
                    <a:pt x="200" y="108"/>
                  </a:lnTo>
                  <a:lnTo>
                    <a:pt x="184" y="120"/>
                  </a:lnTo>
                  <a:lnTo>
                    <a:pt x="160" y="132"/>
                  </a:lnTo>
                  <a:lnTo>
                    <a:pt x="136" y="140"/>
                  </a:lnTo>
                  <a:lnTo>
                    <a:pt x="96" y="144"/>
                  </a:lnTo>
                  <a:lnTo>
                    <a:pt x="48" y="1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22" name="図形 53"/>
            <p:cNvSpPr>
              <a:spLocks/>
            </p:cNvSpPr>
            <p:nvPr/>
          </p:nvSpPr>
          <p:spPr bwMode="auto">
            <a:xfrm>
              <a:off x="3068" y="224"/>
              <a:ext cx="287" cy="180"/>
            </a:xfrm>
            <a:custGeom>
              <a:avLst/>
              <a:gdLst/>
              <a:ahLst/>
              <a:cxnLst>
                <a:cxn ang="0">
                  <a:pos x="72" y="180"/>
                </a:cxn>
                <a:cxn ang="0">
                  <a:pos x="52" y="168"/>
                </a:cxn>
                <a:cxn ang="0">
                  <a:pos x="40" y="164"/>
                </a:cxn>
                <a:cxn ang="0">
                  <a:pos x="128" y="156"/>
                </a:cxn>
                <a:cxn ang="0">
                  <a:pos x="156" y="152"/>
                </a:cxn>
                <a:cxn ang="0">
                  <a:pos x="176" y="140"/>
                </a:cxn>
                <a:cxn ang="0">
                  <a:pos x="192" y="128"/>
                </a:cxn>
                <a:cxn ang="0">
                  <a:pos x="204" y="108"/>
                </a:cxn>
                <a:cxn ang="0">
                  <a:pos x="212" y="84"/>
                </a:cxn>
                <a:cxn ang="0">
                  <a:pos x="216" y="72"/>
                </a:cxn>
                <a:cxn ang="0">
                  <a:pos x="212" y="52"/>
                </a:cxn>
                <a:cxn ang="0">
                  <a:pos x="192" y="36"/>
                </a:cxn>
                <a:cxn ang="0">
                  <a:pos x="176" y="24"/>
                </a:cxn>
                <a:cxn ang="0">
                  <a:pos x="144" y="16"/>
                </a:cxn>
                <a:cxn ang="0">
                  <a:pos x="84" y="12"/>
                </a:cxn>
                <a:cxn ang="0">
                  <a:pos x="0" y="12"/>
                </a:cxn>
                <a:cxn ang="0">
                  <a:pos x="0" y="12"/>
                </a:cxn>
                <a:cxn ang="0">
                  <a:pos x="4" y="12"/>
                </a:cxn>
                <a:cxn ang="0">
                  <a:pos x="40" y="4"/>
                </a:cxn>
                <a:cxn ang="0">
                  <a:pos x="120" y="0"/>
                </a:cxn>
                <a:cxn ang="0">
                  <a:pos x="168" y="4"/>
                </a:cxn>
                <a:cxn ang="0">
                  <a:pos x="212" y="12"/>
                </a:cxn>
                <a:cxn ang="0">
                  <a:pos x="248" y="24"/>
                </a:cxn>
                <a:cxn ang="0">
                  <a:pos x="276" y="52"/>
                </a:cxn>
                <a:cxn ang="0">
                  <a:pos x="284" y="60"/>
                </a:cxn>
                <a:cxn ang="0">
                  <a:pos x="276" y="92"/>
                </a:cxn>
                <a:cxn ang="0">
                  <a:pos x="272" y="108"/>
                </a:cxn>
                <a:cxn ang="0">
                  <a:pos x="252" y="128"/>
                </a:cxn>
                <a:cxn ang="0">
                  <a:pos x="224" y="140"/>
                </a:cxn>
                <a:cxn ang="0">
                  <a:pos x="192" y="156"/>
                </a:cxn>
                <a:cxn ang="0">
                  <a:pos x="144" y="168"/>
                </a:cxn>
                <a:cxn ang="0">
                  <a:pos x="108" y="176"/>
                </a:cxn>
                <a:cxn ang="0">
                  <a:pos x="72" y="180"/>
                </a:cxn>
              </a:cxnLst>
              <a:rect l="0" t="0" r="0" b="0"/>
              <a:pathLst>
                <a:path w="284" h="180">
                  <a:moveTo>
                    <a:pt x="72" y="180"/>
                  </a:moveTo>
                  <a:lnTo>
                    <a:pt x="52" y="168"/>
                  </a:lnTo>
                  <a:lnTo>
                    <a:pt x="40" y="164"/>
                  </a:lnTo>
                  <a:lnTo>
                    <a:pt x="128" y="156"/>
                  </a:lnTo>
                  <a:lnTo>
                    <a:pt x="156" y="152"/>
                  </a:lnTo>
                  <a:lnTo>
                    <a:pt x="176" y="140"/>
                  </a:lnTo>
                  <a:lnTo>
                    <a:pt x="192" y="128"/>
                  </a:lnTo>
                  <a:lnTo>
                    <a:pt x="204" y="108"/>
                  </a:lnTo>
                  <a:lnTo>
                    <a:pt x="212" y="84"/>
                  </a:lnTo>
                  <a:lnTo>
                    <a:pt x="216" y="72"/>
                  </a:lnTo>
                  <a:lnTo>
                    <a:pt x="212" y="52"/>
                  </a:lnTo>
                  <a:lnTo>
                    <a:pt x="192" y="36"/>
                  </a:lnTo>
                  <a:lnTo>
                    <a:pt x="176" y="24"/>
                  </a:lnTo>
                  <a:lnTo>
                    <a:pt x="144" y="16"/>
                  </a:lnTo>
                  <a:lnTo>
                    <a:pt x="84" y="12"/>
                  </a:lnTo>
                  <a:lnTo>
                    <a:pt x="0" y="12"/>
                  </a:lnTo>
                  <a:lnTo>
                    <a:pt x="0" y="12"/>
                  </a:lnTo>
                  <a:lnTo>
                    <a:pt x="4" y="12"/>
                  </a:lnTo>
                  <a:lnTo>
                    <a:pt x="40" y="4"/>
                  </a:lnTo>
                  <a:lnTo>
                    <a:pt x="120" y="0"/>
                  </a:lnTo>
                  <a:lnTo>
                    <a:pt x="168" y="4"/>
                  </a:lnTo>
                  <a:lnTo>
                    <a:pt x="212" y="12"/>
                  </a:lnTo>
                  <a:lnTo>
                    <a:pt x="248" y="24"/>
                  </a:lnTo>
                  <a:lnTo>
                    <a:pt x="276" y="52"/>
                  </a:lnTo>
                  <a:lnTo>
                    <a:pt x="284" y="60"/>
                  </a:lnTo>
                  <a:lnTo>
                    <a:pt x="276" y="92"/>
                  </a:lnTo>
                  <a:lnTo>
                    <a:pt x="272" y="108"/>
                  </a:lnTo>
                  <a:lnTo>
                    <a:pt x="252" y="128"/>
                  </a:lnTo>
                  <a:lnTo>
                    <a:pt x="224" y="140"/>
                  </a:lnTo>
                  <a:lnTo>
                    <a:pt x="192" y="156"/>
                  </a:lnTo>
                  <a:lnTo>
                    <a:pt x="144" y="168"/>
                  </a:lnTo>
                  <a:lnTo>
                    <a:pt x="108" y="176"/>
                  </a:lnTo>
                  <a:lnTo>
                    <a:pt x="72"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23" name="図形 54"/>
            <p:cNvSpPr>
              <a:spLocks/>
            </p:cNvSpPr>
            <p:nvPr/>
          </p:nvSpPr>
          <p:spPr bwMode="auto">
            <a:xfrm>
              <a:off x="3072" y="212"/>
              <a:ext cx="356" cy="216"/>
            </a:xfrm>
            <a:custGeom>
              <a:avLst/>
              <a:gdLst/>
              <a:ahLst/>
              <a:cxnLst>
                <a:cxn ang="0">
                  <a:pos x="80" y="192"/>
                </a:cxn>
                <a:cxn ang="0">
                  <a:pos x="108" y="192"/>
                </a:cxn>
                <a:cxn ang="0">
                  <a:pos x="148" y="180"/>
                </a:cxn>
                <a:cxn ang="0">
                  <a:pos x="188" y="168"/>
                </a:cxn>
                <a:cxn ang="0">
                  <a:pos x="224" y="156"/>
                </a:cxn>
                <a:cxn ang="0">
                  <a:pos x="248" y="140"/>
                </a:cxn>
                <a:cxn ang="0">
                  <a:pos x="268" y="120"/>
                </a:cxn>
                <a:cxn ang="0">
                  <a:pos x="280" y="104"/>
                </a:cxn>
                <a:cxn ang="0">
                  <a:pos x="284" y="84"/>
                </a:cxn>
                <a:cxn ang="0">
                  <a:pos x="280" y="72"/>
                </a:cxn>
                <a:cxn ang="0">
                  <a:pos x="280" y="60"/>
                </a:cxn>
                <a:cxn ang="0">
                  <a:pos x="248" y="36"/>
                </a:cxn>
                <a:cxn ang="0">
                  <a:pos x="212" y="24"/>
                </a:cxn>
                <a:cxn ang="0">
                  <a:pos x="172" y="12"/>
                </a:cxn>
                <a:cxn ang="0">
                  <a:pos x="128" y="12"/>
                </a:cxn>
                <a:cxn ang="0">
                  <a:pos x="44" y="12"/>
                </a:cxn>
                <a:cxn ang="0">
                  <a:pos x="0" y="24"/>
                </a:cxn>
                <a:cxn ang="0">
                  <a:pos x="48" y="12"/>
                </a:cxn>
                <a:cxn ang="0">
                  <a:pos x="152" y="0"/>
                </a:cxn>
                <a:cxn ang="0">
                  <a:pos x="212" y="0"/>
                </a:cxn>
                <a:cxn ang="0">
                  <a:pos x="268" y="4"/>
                </a:cxn>
                <a:cxn ang="0">
                  <a:pos x="316" y="24"/>
                </a:cxn>
                <a:cxn ang="0">
                  <a:pos x="332" y="28"/>
                </a:cxn>
                <a:cxn ang="0">
                  <a:pos x="352" y="48"/>
                </a:cxn>
                <a:cxn ang="0">
                  <a:pos x="356" y="64"/>
                </a:cxn>
                <a:cxn ang="0">
                  <a:pos x="356" y="92"/>
                </a:cxn>
                <a:cxn ang="0">
                  <a:pos x="352" y="108"/>
                </a:cxn>
                <a:cxn ang="0">
                  <a:pos x="332" y="132"/>
                </a:cxn>
                <a:cxn ang="0">
                  <a:pos x="316" y="152"/>
                </a:cxn>
                <a:cxn ang="0">
                  <a:pos x="284" y="168"/>
                </a:cxn>
                <a:cxn ang="0">
                  <a:pos x="248" y="188"/>
                </a:cxn>
                <a:cxn ang="0">
                  <a:pos x="200" y="200"/>
                </a:cxn>
                <a:cxn ang="0">
                  <a:pos x="124" y="216"/>
                </a:cxn>
                <a:cxn ang="0">
                  <a:pos x="80" y="192"/>
                </a:cxn>
              </a:cxnLst>
              <a:rect l="0" t="0" r="0" b="0"/>
              <a:pathLst>
                <a:path w="356" h="216">
                  <a:moveTo>
                    <a:pt x="80" y="192"/>
                  </a:moveTo>
                  <a:lnTo>
                    <a:pt x="108" y="192"/>
                  </a:lnTo>
                  <a:lnTo>
                    <a:pt x="148" y="180"/>
                  </a:lnTo>
                  <a:lnTo>
                    <a:pt x="188" y="168"/>
                  </a:lnTo>
                  <a:lnTo>
                    <a:pt x="224" y="156"/>
                  </a:lnTo>
                  <a:lnTo>
                    <a:pt x="248" y="140"/>
                  </a:lnTo>
                  <a:lnTo>
                    <a:pt x="268" y="120"/>
                  </a:lnTo>
                  <a:lnTo>
                    <a:pt x="280" y="104"/>
                  </a:lnTo>
                  <a:lnTo>
                    <a:pt x="284" y="84"/>
                  </a:lnTo>
                  <a:lnTo>
                    <a:pt x="280" y="72"/>
                  </a:lnTo>
                  <a:lnTo>
                    <a:pt x="280" y="60"/>
                  </a:lnTo>
                  <a:lnTo>
                    <a:pt x="248" y="36"/>
                  </a:lnTo>
                  <a:lnTo>
                    <a:pt x="212" y="24"/>
                  </a:lnTo>
                  <a:lnTo>
                    <a:pt x="172" y="12"/>
                  </a:lnTo>
                  <a:lnTo>
                    <a:pt x="128" y="12"/>
                  </a:lnTo>
                  <a:lnTo>
                    <a:pt x="44" y="12"/>
                  </a:lnTo>
                  <a:lnTo>
                    <a:pt x="0" y="24"/>
                  </a:lnTo>
                  <a:lnTo>
                    <a:pt x="48" y="12"/>
                  </a:lnTo>
                  <a:lnTo>
                    <a:pt x="152" y="0"/>
                  </a:lnTo>
                  <a:lnTo>
                    <a:pt x="212" y="0"/>
                  </a:lnTo>
                  <a:lnTo>
                    <a:pt x="268" y="4"/>
                  </a:lnTo>
                  <a:lnTo>
                    <a:pt x="316" y="24"/>
                  </a:lnTo>
                  <a:lnTo>
                    <a:pt x="332" y="28"/>
                  </a:lnTo>
                  <a:lnTo>
                    <a:pt x="352" y="48"/>
                  </a:lnTo>
                  <a:lnTo>
                    <a:pt x="356" y="64"/>
                  </a:lnTo>
                  <a:lnTo>
                    <a:pt x="356" y="92"/>
                  </a:lnTo>
                  <a:lnTo>
                    <a:pt x="352" y="108"/>
                  </a:lnTo>
                  <a:lnTo>
                    <a:pt x="332" y="132"/>
                  </a:lnTo>
                  <a:lnTo>
                    <a:pt x="316" y="152"/>
                  </a:lnTo>
                  <a:lnTo>
                    <a:pt x="284" y="168"/>
                  </a:lnTo>
                  <a:lnTo>
                    <a:pt x="248" y="188"/>
                  </a:lnTo>
                  <a:lnTo>
                    <a:pt x="200" y="200"/>
                  </a:lnTo>
                  <a:lnTo>
                    <a:pt x="124" y="216"/>
                  </a:lnTo>
                  <a:lnTo>
                    <a:pt x="80" y="19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24" name="図形 55"/>
            <p:cNvSpPr>
              <a:spLocks/>
            </p:cNvSpPr>
            <p:nvPr/>
          </p:nvSpPr>
          <p:spPr bwMode="auto">
            <a:xfrm>
              <a:off x="3208" y="200"/>
              <a:ext cx="324" cy="236"/>
            </a:xfrm>
            <a:custGeom>
              <a:avLst/>
              <a:gdLst/>
              <a:ahLst/>
              <a:cxnLst>
                <a:cxn ang="0">
                  <a:pos x="0" y="228"/>
                </a:cxn>
                <a:cxn ang="0">
                  <a:pos x="72" y="212"/>
                </a:cxn>
                <a:cxn ang="0">
                  <a:pos x="112" y="200"/>
                </a:cxn>
                <a:cxn ang="0">
                  <a:pos x="148" y="188"/>
                </a:cxn>
                <a:cxn ang="0">
                  <a:pos x="180" y="168"/>
                </a:cxn>
                <a:cxn ang="0">
                  <a:pos x="204" y="152"/>
                </a:cxn>
                <a:cxn ang="0">
                  <a:pos x="216" y="128"/>
                </a:cxn>
                <a:cxn ang="0">
                  <a:pos x="220" y="104"/>
                </a:cxn>
                <a:cxn ang="0">
                  <a:pos x="220" y="76"/>
                </a:cxn>
                <a:cxn ang="0">
                  <a:pos x="220" y="60"/>
                </a:cxn>
                <a:cxn ang="0">
                  <a:pos x="192" y="36"/>
                </a:cxn>
                <a:cxn ang="0">
                  <a:pos x="160" y="24"/>
                </a:cxn>
                <a:cxn ang="0">
                  <a:pos x="124" y="12"/>
                </a:cxn>
                <a:cxn ang="0">
                  <a:pos x="84" y="4"/>
                </a:cxn>
                <a:cxn ang="0">
                  <a:pos x="132" y="0"/>
                </a:cxn>
                <a:cxn ang="0">
                  <a:pos x="204" y="4"/>
                </a:cxn>
                <a:cxn ang="0">
                  <a:pos x="252" y="16"/>
                </a:cxn>
                <a:cxn ang="0">
                  <a:pos x="288" y="36"/>
                </a:cxn>
                <a:cxn ang="0">
                  <a:pos x="308" y="48"/>
                </a:cxn>
                <a:cxn ang="0">
                  <a:pos x="320" y="64"/>
                </a:cxn>
                <a:cxn ang="0">
                  <a:pos x="324" y="84"/>
                </a:cxn>
                <a:cxn ang="0">
                  <a:pos x="324" y="96"/>
                </a:cxn>
                <a:cxn ang="0">
                  <a:pos x="320" y="116"/>
                </a:cxn>
                <a:cxn ang="0">
                  <a:pos x="308" y="132"/>
                </a:cxn>
                <a:cxn ang="0">
                  <a:pos x="272" y="156"/>
                </a:cxn>
                <a:cxn ang="0">
                  <a:pos x="220" y="180"/>
                </a:cxn>
                <a:cxn ang="0">
                  <a:pos x="160" y="200"/>
                </a:cxn>
                <a:cxn ang="0">
                  <a:pos x="60" y="224"/>
                </a:cxn>
                <a:cxn ang="0">
                  <a:pos x="12" y="228"/>
                </a:cxn>
                <a:cxn ang="0">
                  <a:pos x="12" y="236"/>
                </a:cxn>
                <a:cxn ang="0">
                  <a:pos x="0" y="228"/>
                </a:cxn>
              </a:cxnLst>
              <a:rect l="0" t="0" r="0" b="0"/>
              <a:pathLst>
                <a:path w="324" h="236">
                  <a:moveTo>
                    <a:pt x="0" y="228"/>
                  </a:moveTo>
                  <a:lnTo>
                    <a:pt x="72" y="212"/>
                  </a:lnTo>
                  <a:lnTo>
                    <a:pt x="112" y="200"/>
                  </a:lnTo>
                  <a:lnTo>
                    <a:pt x="148" y="188"/>
                  </a:lnTo>
                  <a:lnTo>
                    <a:pt x="180" y="168"/>
                  </a:lnTo>
                  <a:lnTo>
                    <a:pt x="204" y="152"/>
                  </a:lnTo>
                  <a:lnTo>
                    <a:pt x="216" y="128"/>
                  </a:lnTo>
                  <a:lnTo>
                    <a:pt x="220" y="104"/>
                  </a:lnTo>
                  <a:lnTo>
                    <a:pt x="220" y="76"/>
                  </a:lnTo>
                  <a:lnTo>
                    <a:pt x="220" y="60"/>
                  </a:lnTo>
                  <a:lnTo>
                    <a:pt x="192" y="36"/>
                  </a:lnTo>
                  <a:lnTo>
                    <a:pt x="160" y="24"/>
                  </a:lnTo>
                  <a:lnTo>
                    <a:pt x="124" y="12"/>
                  </a:lnTo>
                  <a:lnTo>
                    <a:pt x="84" y="4"/>
                  </a:lnTo>
                  <a:lnTo>
                    <a:pt x="132" y="0"/>
                  </a:lnTo>
                  <a:lnTo>
                    <a:pt x="204" y="4"/>
                  </a:lnTo>
                  <a:lnTo>
                    <a:pt x="252" y="16"/>
                  </a:lnTo>
                  <a:lnTo>
                    <a:pt x="288" y="36"/>
                  </a:lnTo>
                  <a:lnTo>
                    <a:pt x="308" y="48"/>
                  </a:lnTo>
                  <a:lnTo>
                    <a:pt x="320" y="64"/>
                  </a:lnTo>
                  <a:lnTo>
                    <a:pt x="324" y="84"/>
                  </a:lnTo>
                  <a:lnTo>
                    <a:pt x="324" y="96"/>
                  </a:lnTo>
                  <a:lnTo>
                    <a:pt x="320" y="116"/>
                  </a:lnTo>
                  <a:lnTo>
                    <a:pt x="308" y="132"/>
                  </a:lnTo>
                  <a:lnTo>
                    <a:pt x="272" y="156"/>
                  </a:lnTo>
                  <a:lnTo>
                    <a:pt x="220" y="180"/>
                  </a:lnTo>
                  <a:lnTo>
                    <a:pt x="160" y="200"/>
                  </a:lnTo>
                  <a:lnTo>
                    <a:pt x="60" y="224"/>
                  </a:lnTo>
                  <a:lnTo>
                    <a:pt x="12" y="228"/>
                  </a:lnTo>
                  <a:lnTo>
                    <a:pt x="12" y="236"/>
                  </a:lnTo>
                  <a:lnTo>
                    <a:pt x="0" y="2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25" name="図形 56"/>
            <p:cNvSpPr>
              <a:spLocks/>
            </p:cNvSpPr>
            <p:nvPr/>
          </p:nvSpPr>
          <p:spPr bwMode="auto">
            <a:xfrm>
              <a:off x="3220" y="168"/>
              <a:ext cx="440" cy="284"/>
            </a:xfrm>
            <a:custGeom>
              <a:avLst/>
              <a:gdLst/>
              <a:ahLst/>
              <a:cxnLst>
                <a:cxn ang="0">
                  <a:pos x="0" y="268"/>
                </a:cxn>
                <a:cxn ang="0">
                  <a:pos x="64" y="256"/>
                </a:cxn>
                <a:cxn ang="0">
                  <a:pos x="168" y="232"/>
                </a:cxn>
                <a:cxn ang="0">
                  <a:pos x="220" y="212"/>
                </a:cxn>
                <a:cxn ang="0">
                  <a:pos x="272" y="188"/>
                </a:cxn>
                <a:cxn ang="0">
                  <a:pos x="300" y="164"/>
                </a:cxn>
                <a:cxn ang="0">
                  <a:pos x="312" y="148"/>
                </a:cxn>
                <a:cxn ang="0">
                  <a:pos x="320" y="128"/>
                </a:cxn>
                <a:cxn ang="0">
                  <a:pos x="320" y="116"/>
                </a:cxn>
                <a:cxn ang="0">
                  <a:pos x="312" y="96"/>
                </a:cxn>
                <a:cxn ang="0">
                  <a:pos x="300" y="72"/>
                </a:cxn>
                <a:cxn ang="0">
                  <a:pos x="272" y="56"/>
                </a:cxn>
                <a:cxn ang="0">
                  <a:pos x="236" y="44"/>
                </a:cxn>
                <a:cxn ang="0">
                  <a:pos x="180" y="32"/>
                </a:cxn>
                <a:cxn ang="0">
                  <a:pos x="120" y="24"/>
                </a:cxn>
                <a:cxn ang="0">
                  <a:pos x="84" y="32"/>
                </a:cxn>
                <a:cxn ang="0">
                  <a:pos x="156" y="8"/>
                </a:cxn>
                <a:cxn ang="0">
                  <a:pos x="208" y="0"/>
                </a:cxn>
                <a:cxn ang="0">
                  <a:pos x="272" y="0"/>
                </a:cxn>
                <a:cxn ang="0">
                  <a:pos x="272" y="8"/>
                </a:cxn>
                <a:cxn ang="0">
                  <a:pos x="272" y="0"/>
                </a:cxn>
                <a:cxn ang="0">
                  <a:pos x="324" y="12"/>
                </a:cxn>
                <a:cxn ang="0">
                  <a:pos x="380" y="36"/>
                </a:cxn>
                <a:cxn ang="0">
                  <a:pos x="408" y="56"/>
                </a:cxn>
                <a:cxn ang="0">
                  <a:pos x="428" y="68"/>
                </a:cxn>
                <a:cxn ang="0">
                  <a:pos x="440" y="92"/>
                </a:cxn>
                <a:cxn ang="0">
                  <a:pos x="432" y="116"/>
                </a:cxn>
                <a:cxn ang="0">
                  <a:pos x="420" y="148"/>
                </a:cxn>
                <a:cxn ang="0">
                  <a:pos x="392" y="176"/>
                </a:cxn>
                <a:cxn ang="0">
                  <a:pos x="348" y="208"/>
                </a:cxn>
                <a:cxn ang="0">
                  <a:pos x="252" y="236"/>
                </a:cxn>
                <a:cxn ang="0">
                  <a:pos x="160" y="268"/>
                </a:cxn>
                <a:cxn ang="0">
                  <a:pos x="72" y="284"/>
                </a:cxn>
                <a:cxn ang="0">
                  <a:pos x="0" y="268"/>
                </a:cxn>
              </a:cxnLst>
              <a:rect l="0" t="0" r="0" b="0"/>
              <a:pathLst>
                <a:path w="440" h="284">
                  <a:moveTo>
                    <a:pt x="0" y="268"/>
                  </a:moveTo>
                  <a:lnTo>
                    <a:pt x="64" y="256"/>
                  </a:lnTo>
                  <a:lnTo>
                    <a:pt x="168" y="232"/>
                  </a:lnTo>
                  <a:lnTo>
                    <a:pt x="220" y="212"/>
                  </a:lnTo>
                  <a:lnTo>
                    <a:pt x="272" y="188"/>
                  </a:lnTo>
                  <a:lnTo>
                    <a:pt x="300" y="164"/>
                  </a:lnTo>
                  <a:lnTo>
                    <a:pt x="312" y="148"/>
                  </a:lnTo>
                  <a:lnTo>
                    <a:pt x="320" y="128"/>
                  </a:lnTo>
                  <a:lnTo>
                    <a:pt x="320" y="116"/>
                  </a:lnTo>
                  <a:lnTo>
                    <a:pt x="312" y="96"/>
                  </a:lnTo>
                  <a:lnTo>
                    <a:pt x="300" y="72"/>
                  </a:lnTo>
                  <a:lnTo>
                    <a:pt x="272" y="56"/>
                  </a:lnTo>
                  <a:lnTo>
                    <a:pt x="236" y="44"/>
                  </a:lnTo>
                  <a:lnTo>
                    <a:pt x="180" y="32"/>
                  </a:lnTo>
                  <a:lnTo>
                    <a:pt x="120" y="24"/>
                  </a:lnTo>
                  <a:lnTo>
                    <a:pt x="84" y="32"/>
                  </a:lnTo>
                  <a:lnTo>
                    <a:pt x="156" y="8"/>
                  </a:lnTo>
                  <a:lnTo>
                    <a:pt x="208" y="0"/>
                  </a:lnTo>
                  <a:lnTo>
                    <a:pt x="272" y="0"/>
                  </a:lnTo>
                  <a:lnTo>
                    <a:pt x="272" y="8"/>
                  </a:lnTo>
                  <a:lnTo>
                    <a:pt x="272" y="0"/>
                  </a:lnTo>
                  <a:lnTo>
                    <a:pt x="324" y="12"/>
                  </a:lnTo>
                  <a:lnTo>
                    <a:pt x="380" y="36"/>
                  </a:lnTo>
                  <a:lnTo>
                    <a:pt x="408" y="56"/>
                  </a:lnTo>
                  <a:lnTo>
                    <a:pt x="428" y="68"/>
                  </a:lnTo>
                  <a:lnTo>
                    <a:pt x="440" y="92"/>
                  </a:lnTo>
                  <a:lnTo>
                    <a:pt x="432" y="116"/>
                  </a:lnTo>
                  <a:lnTo>
                    <a:pt x="420" y="148"/>
                  </a:lnTo>
                  <a:lnTo>
                    <a:pt x="392" y="176"/>
                  </a:lnTo>
                  <a:lnTo>
                    <a:pt x="348" y="208"/>
                  </a:lnTo>
                  <a:lnTo>
                    <a:pt x="252" y="236"/>
                  </a:lnTo>
                  <a:lnTo>
                    <a:pt x="160" y="268"/>
                  </a:lnTo>
                  <a:lnTo>
                    <a:pt x="72" y="284"/>
                  </a:lnTo>
                  <a:lnTo>
                    <a:pt x="0" y="2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dirty="0">
                <a:latin typeface="+mn-lt"/>
              </a:endParaRPr>
            </a:p>
          </p:txBody>
        </p:sp>
        <p:sp>
          <p:nvSpPr>
            <p:cNvPr id="126" name="図形 57"/>
            <p:cNvSpPr>
              <a:spLocks/>
            </p:cNvSpPr>
            <p:nvPr/>
          </p:nvSpPr>
          <p:spPr bwMode="auto">
            <a:xfrm>
              <a:off x="3304" y="176"/>
              <a:ext cx="455" cy="284"/>
            </a:xfrm>
            <a:custGeom>
              <a:avLst/>
              <a:gdLst/>
              <a:ahLst/>
              <a:cxnLst>
                <a:cxn ang="0">
                  <a:pos x="0" y="276"/>
                </a:cxn>
                <a:cxn ang="0">
                  <a:pos x="88" y="260"/>
                </a:cxn>
                <a:cxn ang="0">
                  <a:pos x="176" y="236"/>
                </a:cxn>
                <a:cxn ang="0">
                  <a:pos x="272" y="200"/>
                </a:cxn>
                <a:cxn ang="0">
                  <a:pos x="312" y="168"/>
                </a:cxn>
                <a:cxn ang="0">
                  <a:pos x="336" y="140"/>
                </a:cxn>
                <a:cxn ang="0">
                  <a:pos x="356" y="108"/>
                </a:cxn>
                <a:cxn ang="0">
                  <a:pos x="356" y="84"/>
                </a:cxn>
                <a:cxn ang="0">
                  <a:pos x="344" y="60"/>
                </a:cxn>
                <a:cxn ang="0">
                  <a:pos x="324" y="40"/>
                </a:cxn>
                <a:cxn ang="0">
                  <a:pos x="296" y="28"/>
                </a:cxn>
                <a:cxn ang="0">
                  <a:pos x="272" y="12"/>
                </a:cxn>
                <a:cxn ang="0">
                  <a:pos x="240" y="0"/>
                </a:cxn>
                <a:cxn ang="0">
                  <a:pos x="276" y="0"/>
                </a:cxn>
                <a:cxn ang="0">
                  <a:pos x="324" y="4"/>
                </a:cxn>
                <a:cxn ang="0">
                  <a:pos x="380" y="24"/>
                </a:cxn>
                <a:cxn ang="0">
                  <a:pos x="404" y="36"/>
                </a:cxn>
                <a:cxn ang="0">
                  <a:pos x="428" y="52"/>
                </a:cxn>
                <a:cxn ang="0">
                  <a:pos x="448" y="76"/>
                </a:cxn>
                <a:cxn ang="0">
                  <a:pos x="452" y="116"/>
                </a:cxn>
                <a:cxn ang="0">
                  <a:pos x="448" y="128"/>
                </a:cxn>
                <a:cxn ang="0">
                  <a:pos x="428" y="152"/>
                </a:cxn>
                <a:cxn ang="0">
                  <a:pos x="412" y="168"/>
                </a:cxn>
                <a:cxn ang="0">
                  <a:pos x="372" y="188"/>
                </a:cxn>
                <a:cxn ang="0">
                  <a:pos x="332" y="204"/>
                </a:cxn>
                <a:cxn ang="0">
                  <a:pos x="264" y="228"/>
                </a:cxn>
                <a:cxn ang="0">
                  <a:pos x="176" y="252"/>
                </a:cxn>
                <a:cxn ang="0">
                  <a:pos x="100" y="272"/>
                </a:cxn>
                <a:cxn ang="0">
                  <a:pos x="40" y="284"/>
                </a:cxn>
                <a:cxn ang="0">
                  <a:pos x="0" y="276"/>
                </a:cxn>
              </a:cxnLst>
              <a:rect l="0" t="0" r="0" b="0"/>
              <a:pathLst>
                <a:path w="452" h="284">
                  <a:moveTo>
                    <a:pt x="0" y="276"/>
                  </a:moveTo>
                  <a:lnTo>
                    <a:pt x="88" y="260"/>
                  </a:lnTo>
                  <a:lnTo>
                    <a:pt x="176" y="236"/>
                  </a:lnTo>
                  <a:lnTo>
                    <a:pt x="272" y="200"/>
                  </a:lnTo>
                  <a:lnTo>
                    <a:pt x="312" y="168"/>
                  </a:lnTo>
                  <a:lnTo>
                    <a:pt x="336" y="140"/>
                  </a:lnTo>
                  <a:lnTo>
                    <a:pt x="356" y="108"/>
                  </a:lnTo>
                  <a:lnTo>
                    <a:pt x="356" y="84"/>
                  </a:lnTo>
                  <a:lnTo>
                    <a:pt x="344" y="60"/>
                  </a:lnTo>
                  <a:lnTo>
                    <a:pt x="324" y="40"/>
                  </a:lnTo>
                  <a:lnTo>
                    <a:pt x="296" y="28"/>
                  </a:lnTo>
                  <a:lnTo>
                    <a:pt x="272" y="12"/>
                  </a:lnTo>
                  <a:lnTo>
                    <a:pt x="240" y="0"/>
                  </a:lnTo>
                  <a:lnTo>
                    <a:pt x="276" y="0"/>
                  </a:lnTo>
                  <a:lnTo>
                    <a:pt x="324" y="4"/>
                  </a:lnTo>
                  <a:lnTo>
                    <a:pt x="380" y="24"/>
                  </a:lnTo>
                  <a:lnTo>
                    <a:pt x="404" y="36"/>
                  </a:lnTo>
                  <a:lnTo>
                    <a:pt x="428" y="52"/>
                  </a:lnTo>
                  <a:lnTo>
                    <a:pt x="448" y="76"/>
                  </a:lnTo>
                  <a:lnTo>
                    <a:pt x="452" y="116"/>
                  </a:lnTo>
                  <a:lnTo>
                    <a:pt x="448" y="128"/>
                  </a:lnTo>
                  <a:lnTo>
                    <a:pt x="428" y="152"/>
                  </a:lnTo>
                  <a:lnTo>
                    <a:pt x="412" y="168"/>
                  </a:lnTo>
                  <a:lnTo>
                    <a:pt x="372" y="188"/>
                  </a:lnTo>
                  <a:lnTo>
                    <a:pt x="332" y="204"/>
                  </a:lnTo>
                  <a:lnTo>
                    <a:pt x="264" y="228"/>
                  </a:lnTo>
                  <a:lnTo>
                    <a:pt x="176" y="252"/>
                  </a:lnTo>
                  <a:lnTo>
                    <a:pt x="100" y="272"/>
                  </a:lnTo>
                  <a:lnTo>
                    <a:pt x="40" y="284"/>
                  </a:lnTo>
                  <a:lnTo>
                    <a:pt x="0"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27" name="図形 58"/>
            <p:cNvSpPr>
              <a:spLocks/>
            </p:cNvSpPr>
            <p:nvPr/>
          </p:nvSpPr>
          <p:spPr bwMode="auto">
            <a:xfrm>
              <a:off x="3345" y="204"/>
              <a:ext cx="479" cy="259"/>
            </a:xfrm>
            <a:custGeom>
              <a:avLst/>
              <a:gdLst/>
              <a:ahLst/>
              <a:cxnLst>
                <a:cxn ang="0">
                  <a:pos x="236" y="220"/>
                </a:cxn>
                <a:cxn ang="0">
                  <a:pos x="196" y="236"/>
                </a:cxn>
                <a:cxn ang="0">
                  <a:pos x="152" y="248"/>
                </a:cxn>
                <a:cxn ang="0">
                  <a:pos x="104" y="256"/>
                </a:cxn>
                <a:cxn ang="0">
                  <a:pos x="48" y="260"/>
                </a:cxn>
                <a:cxn ang="0">
                  <a:pos x="0" y="256"/>
                </a:cxn>
                <a:cxn ang="0">
                  <a:pos x="60" y="248"/>
                </a:cxn>
                <a:cxn ang="0">
                  <a:pos x="136" y="232"/>
                </a:cxn>
                <a:cxn ang="0">
                  <a:pos x="232" y="200"/>
                </a:cxn>
                <a:cxn ang="0">
                  <a:pos x="292" y="184"/>
                </a:cxn>
                <a:cxn ang="0">
                  <a:pos x="340" y="160"/>
                </a:cxn>
                <a:cxn ang="0">
                  <a:pos x="376" y="140"/>
                </a:cxn>
                <a:cxn ang="0">
                  <a:pos x="396" y="124"/>
                </a:cxn>
                <a:cxn ang="0">
                  <a:pos x="412" y="100"/>
                </a:cxn>
                <a:cxn ang="0">
                  <a:pos x="420" y="88"/>
                </a:cxn>
                <a:cxn ang="0">
                  <a:pos x="412" y="48"/>
                </a:cxn>
                <a:cxn ang="0">
                  <a:pos x="388" y="20"/>
                </a:cxn>
                <a:cxn ang="0">
                  <a:pos x="360" y="0"/>
                </a:cxn>
                <a:cxn ang="0">
                  <a:pos x="408" y="8"/>
                </a:cxn>
                <a:cxn ang="0">
                  <a:pos x="432" y="20"/>
                </a:cxn>
                <a:cxn ang="0">
                  <a:pos x="456" y="32"/>
                </a:cxn>
                <a:cxn ang="0">
                  <a:pos x="472" y="56"/>
                </a:cxn>
                <a:cxn ang="0">
                  <a:pos x="480" y="88"/>
                </a:cxn>
                <a:cxn ang="0">
                  <a:pos x="468" y="104"/>
                </a:cxn>
                <a:cxn ang="0">
                  <a:pos x="424" y="148"/>
                </a:cxn>
                <a:cxn ang="0">
                  <a:pos x="396" y="172"/>
                </a:cxn>
                <a:cxn ang="0">
                  <a:pos x="352" y="196"/>
                </a:cxn>
                <a:cxn ang="0">
                  <a:pos x="304" y="212"/>
                </a:cxn>
                <a:cxn ang="0">
                  <a:pos x="244" y="220"/>
                </a:cxn>
                <a:cxn ang="0">
                  <a:pos x="244" y="224"/>
                </a:cxn>
                <a:cxn ang="0">
                  <a:pos x="236" y="220"/>
                </a:cxn>
              </a:cxnLst>
              <a:rect l="0" t="0" r="0" b="0"/>
              <a:pathLst>
                <a:path w="480" h="260">
                  <a:moveTo>
                    <a:pt x="236" y="220"/>
                  </a:moveTo>
                  <a:lnTo>
                    <a:pt x="196" y="236"/>
                  </a:lnTo>
                  <a:lnTo>
                    <a:pt x="152" y="248"/>
                  </a:lnTo>
                  <a:lnTo>
                    <a:pt x="104" y="256"/>
                  </a:lnTo>
                  <a:lnTo>
                    <a:pt x="48" y="260"/>
                  </a:lnTo>
                  <a:lnTo>
                    <a:pt x="0" y="256"/>
                  </a:lnTo>
                  <a:lnTo>
                    <a:pt x="60" y="248"/>
                  </a:lnTo>
                  <a:lnTo>
                    <a:pt x="136" y="232"/>
                  </a:lnTo>
                  <a:lnTo>
                    <a:pt x="232" y="200"/>
                  </a:lnTo>
                  <a:lnTo>
                    <a:pt x="292" y="184"/>
                  </a:lnTo>
                  <a:lnTo>
                    <a:pt x="340" y="160"/>
                  </a:lnTo>
                  <a:lnTo>
                    <a:pt x="376" y="140"/>
                  </a:lnTo>
                  <a:lnTo>
                    <a:pt x="396" y="124"/>
                  </a:lnTo>
                  <a:lnTo>
                    <a:pt x="412" y="100"/>
                  </a:lnTo>
                  <a:lnTo>
                    <a:pt x="420" y="88"/>
                  </a:lnTo>
                  <a:lnTo>
                    <a:pt x="412" y="48"/>
                  </a:lnTo>
                  <a:lnTo>
                    <a:pt x="388" y="20"/>
                  </a:lnTo>
                  <a:lnTo>
                    <a:pt x="360" y="0"/>
                  </a:lnTo>
                  <a:lnTo>
                    <a:pt x="408" y="8"/>
                  </a:lnTo>
                  <a:lnTo>
                    <a:pt x="432" y="20"/>
                  </a:lnTo>
                  <a:lnTo>
                    <a:pt x="456" y="32"/>
                  </a:lnTo>
                  <a:lnTo>
                    <a:pt x="472" y="56"/>
                  </a:lnTo>
                  <a:lnTo>
                    <a:pt x="480" y="88"/>
                  </a:lnTo>
                  <a:lnTo>
                    <a:pt x="468" y="104"/>
                  </a:lnTo>
                  <a:lnTo>
                    <a:pt x="424" y="148"/>
                  </a:lnTo>
                  <a:lnTo>
                    <a:pt x="396" y="172"/>
                  </a:lnTo>
                  <a:lnTo>
                    <a:pt x="352" y="196"/>
                  </a:lnTo>
                  <a:lnTo>
                    <a:pt x="304" y="212"/>
                  </a:lnTo>
                  <a:lnTo>
                    <a:pt x="244" y="220"/>
                  </a:lnTo>
                  <a:lnTo>
                    <a:pt x="244" y="224"/>
                  </a:lnTo>
                  <a:lnTo>
                    <a:pt x="236" y="2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28" name="図形 59"/>
            <p:cNvSpPr>
              <a:spLocks/>
            </p:cNvSpPr>
            <p:nvPr/>
          </p:nvSpPr>
          <p:spPr bwMode="auto">
            <a:xfrm>
              <a:off x="3503" y="152"/>
              <a:ext cx="381" cy="278"/>
            </a:xfrm>
            <a:custGeom>
              <a:avLst/>
              <a:gdLst/>
              <a:ahLst/>
              <a:cxnLst>
                <a:cxn ang="0">
                  <a:pos x="88" y="276"/>
                </a:cxn>
                <a:cxn ang="0">
                  <a:pos x="148" y="264"/>
                </a:cxn>
                <a:cxn ang="0">
                  <a:pos x="200" y="248"/>
                </a:cxn>
                <a:cxn ang="0">
                  <a:pos x="236" y="228"/>
                </a:cxn>
                <a:cxn ang="0">
                  <a:pos x="272" y="204"/>
                </a:cxn>
                <a:cxn ang="0">
                  <a:pos x="308" y="156"/>
                </a:cxn>
                <a:cxn ang="0">
                  <a:pos x="324" y="140"/>
                </a:cxn>
                <a:cxn ang="0">
                  <a:pos x="320" y="100"/>
                </a:cxn>
                <a:cxn ang="0">
                  <a:pos x="300" y="84"/>
                </a:cxn>
                <a:cxn ang="0">
                  <a:pos x="272" y="60"/>
                </a:cxn>
                <a:cxn ang="0">
                  <a:pos x="236" y="52"/>
                </a:cxn>
                <a:cxn ang="0">
                  <a:pos x="192" y="48"/>
                </a:cxn>
                <a:cxn ang="0">
                  <a:pos x="136" y="28"/>
                </a:cxn>
                <a:cxn ang="0">
                  <a:pos x="88" y="24"/>
                </a:cxn>
                <a:cxn ang="0">
                  <a:pos x="28" y="24"/>
                </a:cxn>
                <a:cxn ang="0">
                  <a:pos x="0" y="16"/>
                </a:cxn>
                <a:cxn ang="0">
                  <a:pos x="52" y="4"/>
                </a:cxn>
                <a:cxn ang="0">
                  <a:pos x="96" y="0"/>
                </a:cxn>
                <a:cxn ang="0">
                  <a:pos x="136" y="0"/>
                </a:cxn>
                <a:cxn ang="0">
                  <a:pos x="192" y="4"/>
                </a:cxn>
                <a:cxn ang="0">
                  <a:pos x="248" y="16"/>
                </a:cxn>
                <a:cxn ang="0">
                  <a:pos x="300" y="40"/>
                </a:cxn>
                <a:cxn ang="0">
                  <a:pos x="348" y="76"/>
                </a:cxn>
                <a:cxn ang="0">
                  <a:pos x="368" y="88"/>
                </a:cxn>
                <a:cxn ang="0">
                  <a:pos x="372" y="112"/>
                </a:cxn>
                <a:cxn ang="0">
                  <a:pos x="380" y="140"/>
                </a:cxn>
                <a:cxn ang="0">
                  <a:pos x="368" y="164"/>
                </a:cxn>
                <a:cxn ang="0">
                  <a:pos x="344" y="188"/>
                </a:cxn>
                <a:cxn ang="0">
                  <a:pos x="312" y="204"/>
                </a:cxn>
                <a:cxn ang="0">
                  <a:pos x="272" y="228"/>
                </a:cxn>
                <a:cxn ang="0">
                  <a:pos x="216" y="252"/>
                </a:cxn>
                <a:cxn ang="0">
                  <a:pos x="172" y="272"/>
                </a:cxn>
                <a:cxn ang="0">
                  <a:pos x="144" y="276"/>
                </a:cxn>
                <a:cxn ang="0">
                  <a:pos x="88" y="276"/>
                </a:cxn>
              </a:cxnLst>
              <a:rect l="0" t="0" r="0" b="0"/>
              <a:pathLst>
                <a:path w="380" h="276">
                  <a:moveTo>
                    <a:pt x="88" y="276"/>
                  </a:moveTo>
                  <a:lnTo>
                    <a:pt x="148" y="264"/>
                  </a:lnTo>
                  <a:lnTo>
                    <a:pt x="200" y="248"/>
                  </a:lnTo>
                  <a:lnTo>
                    <a:pt x="236" y="228"/>
                  </a:lnTo>
                  <a:lnTo>
                    <a:pt x="272" y="204"/>
                  </a:lnTo>
                  <a:lnTo>
                    <a:pt x="308" y="156"/>
                  </a:lnTo>
                  <a:lnTo>
                    <a:pt x="324" y="140"/>
                  </a:lnTo>
                  <a:lnTo>
                    <a:pt x="320" y="100"/>
                  </a:lnTo>
                  <a:lnTo>
                    <a:pt x="300" y="84"/>
                  </a:lnTo>
                  <a:lnTo>
                    <a:pt x="272" y="60"/>
                  </a:lnTo>
                  <a:lnTo>
                    <a:pt x="236" y="52"/>
                  </a:lnTo>
                  <a:lnTo>
                    <a:pt x="192" y="48"/>
                  </a:lnTo>
                  <a:lnTo>
                    <a:pt x="136" y="28"/>
                  </a:lnTo>
                  <a:lnTo>
                    <a:pt x="88" y="24"/>
                  </a:lnTo>
                  <a:lnTo>
                    <a:pt x="28" y="24"/>
                  </a:lnTo>
                  <a:lnTo>
                    <a:pt x="0" y="16"/>
                  </a:lnTo>
                  <a:lnTo>
                    <a:pt x="52" y="4"/>
                  </a:lnTo>
                  <a:lnTo>
                    <a:pt x="96" y="0"/>
                  </a:lnTo>
                  <a:lnTo>
                    <a:pt x="136" y="0"/>
                  </a:lnTo>
                  <a:lnTo>
                    <a:pt x="192" y="4"/>
                  </a:lnTo>
                  <a:lnTo>
                    <a:pt x="248" y="16"/>
                  </a:lnTo>
                  <a:lnTo>
                    <a:pt x="300" y="40"/>
                  </a:lnTo>
                  <a:lnTo>
                    <a:pt x="348" y="76"/>
                  </a:lnTo>
                  <a:lnTo>
                    <a:pt x="368" y="88"/>
                  </a:lnTo>
                  <a:lnTo>
                    <a:pt x="372" y="112"/>
                  </a:lnTo>
                  <a:lnTo>
                    <a:pt x="380" y="140"/>
                  </a:lnTo>
                  <a:lnTo>
                    <a:pt x="368" y="164"/>
                  </a:lnTo>
                  <a:lnTo>
                    <a:pt x="344" y="188"/>
                  </a:lnTo>
                  <a:lnTo>
                    <a:pt x="312" y="204"/>
                  </a:lnTo>
                  <a:lnTo>
                    <a:pt x="272" y="228"/>
                  </a:lnTo>
                  <a:lnTo>
                    <a:pt x="216" y="252"/>
                  </a:lnTo>
                  <a:lnTo>
                    <a:pt x="172" y="272"/>
                  </a:lnTo>
                  <a:lnTo>
                    <a:pt x="144" y="276"/>
                  </a:lnTo>
                  <a:lnTo>
                    <a:pt x="88"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29" name="図形 60"/>
            <p:cNvSpPr>
              <a:spLocks/>
            </p:cNvSpPr>
            <p:nvPr/>
          </p:nvSpPr>
          <p:spPr bwMode="auto">
            <a:xfrm>
              <a:off x="3660" y="156"/>
              <a:ext cx="288" cy="280"/>
            </a:xfrm>
            <a:custGeom>
              <a:avLst/>
              <a:gdLst/>
              <a:ahLst/>
              <a:cxnLst>
                <a:cxn ang="0">
                  <a:pos x="60" y="272"/>
                </a:cxn>
                <a:cxn ang="0">
                  <a:pos x="0" y="280"/>
                </a:cxn>
                <a:cxn ang="0">
                  <a:pos x="72" y="248"/>
                </a:cxn>
                <a:cxn ang="0">
                  <a:pos x="116" y="232"/>
                </a:cxn>
                <a:cxn ang="0">
                  <a:pos x="156" y="208"/>
                </a:cxn>
                <a:cxn ang="0">
                  <a:pos x="192" y="184"/>
                </a:cxn>
                <a:cxn ang="0">
                  <a:pos x="216" y="160"/>
                </a:cxn>
                <a:cxn ang="0">
                  <a:pos x="224" y="136"/>
                </a:cxn>
                <a:cxn ang="0">
                  <a:pos x="224" y="108"/>
                </a:cxn>
                <a:cxn ang="0">
                  <a:pos x="216" y="84"/>
                </a:cxn>
                <a:cxn ang="0">
                  <a:pos x="200" y="72"/>
                </a:cxn>
                <a:cxn ang="0">
                  <a:pos x="164" y="44"/>
                </a:cxn>
                <a:cxn ang="0">
                  <a:pos x="128" y="24"/>
                </a:cxn>
                <a:cxn ang="0">
                  <a:pos x="92" y="8"/>
                </a:cxn>
                <a:cxn ang="0">
                  <a:pos x="56" y="0"/>
                </a:cxn>
                <a:cxn ang="0">
                  <a:pos x="92" y="0"/>
                </a:cxn>
                <a:cxn ang="0">
                  <a:pos x="144" y="8"/>
                </a:cxn>
                <a:cxn ang="0">
                  <a:pos x="212" y="32"/>
                </a:cxn>
                <a:cxn ang="0">
                  <a:pos x="240" y="48"/>
                </a:cxn>
                <a:cxn ang="0">
                  <a:pos x="276" y="72"/>
                </a:cxn>
                <a:cxn ang="0">
                  <a:pos x="284" y="84"/>
                </a:cxn>
                <a:cxn ang="0">
                  <a:pos x="288" y="104"/>
                </a:cxn>
                <a:cxn ang="0">
                  <a:pos x="284" y="136"/>
                </a:cxn>
                <a:cxn ang="0">
                  <a:pos x="276" y="152"/>
                </a:cxn>
                <a:cxn ang="0">
                  <a:pos x="260" y="176"/>
                </a:cxn>
                <a:cxn ang="0">
                  <a:pos x="236" y="196"/>
                </a:cxn>
                <a:cxn ang="0">
                  <a:pos x="204" y="208"/>
                </a:cxn>
                <a:cxn ang="0">
                  <a:pos x="152" y="236"/>
                </a:cxn>
                <a:cxn ang="0">
                  <a:pos x="104" y="260"/>
                </a:cxn>
                <a:cxn ang="0">
                  <a:pos x="60" y="272"/>
                </a:cxn>
              </a:cxnLst>
              <a:rect l="0" t="0" r="0" b="0"/>
              <a:pathLst>
                <a:path w="288" h="280">
                  <a:moveTo>
                    <a:pt x="60" y="272"/>
                  </a:moveTo>
                  <a:lnTo>
                    <a:pt x="0" y="280"/>
                  </a:lnTo>
                  <a:lnTo>
                    <a:pt x="72" y="248"/>
                  </a:lnTo>
                  <a:lnTo>
                    <a:pt x="116" y="232"/>
                  </a:lnTo>
                  <a:lnTo>
                    <a:pt x="156" y="208"/>
                  </a:lnTo>
                  <a:lnTo>
                    <a:pt x="192" y="184"/>
                  </a:lnTo>
                  <a:lnTo>
                    <a:pt x="216" y="160"/>
                  </a:lnTo>
                  <a:lnTo>
                    <a:pt x="224" y="136"/>
                  </a:lnTo>
                  <a:lnTo>
                    <a:pt x="224" y="108"/>
                  </a:lnTo>
                  <a:lnTo>
                    <a:pt x="216" y="84"/>
                  </a:lnTo>
                  <a:lnTo>
                    <a:pt x="200" y="72"/>
                  </a:lnTo>
                  <a:lnTo>
                    <a:pt x="164" y="44"/>
                  </a:lnTo>
                  <a:lnTo>
                    <a:pt x="128" y="24"/>
                  </a:lnTo>
                  <a:lnTo>
                    <a:pt x="92" y="8"/>
                  </a:lnTo>
                  <a:lnTo>
                    <a:pt x="56" y="0"/>
                  </a:lnTo>
                  <a:lnTo>
                    <a:pt x="92" y="0"/>
                  </a:lnTo>
                  <a:lnTo>
                    <a:pt x="144" y="8"/>
                  </a:lnTo>
                  <a:lnTo>
                    <a:pt x="212" y="32"/>
                  </a:lnTo>
                  <a:lnTo>
                    <a:pt x="240" y="48"/>
                  </a:lnTo>
                  <a:lnTo>
                    <a:pt x="276" y="72"/>
                  </a:lnTo>
                  <a:lnTo>
                    <a:pt x="284" y="84"/>
                  </a:lnTo>
                  <a:lnTo>
                    <a:pt x="288" y="104"/>
                  </a:lnTo>
                  <a:lnTo>
                    <a:pt x="284" y="136"/>
                  </a:lnTo>
                  <a:lnTo>
                    <a:pt x="276" y="152"/>
                  </a:lnTo>
                  <a:lnTo>
                    <a:pt x="260" y="176"/>
                  </a:lnTo>
                  <a:lnTo>
                    <a:pt x="236" y="196"/>
                  </a:lnTo>
                  <a:lnTo>
                    <a:pt x="204" y="208"/>
                  </a:lnTo>
                  <a:lnTo>
                    <a:pt x="152" y="236"/>
                  </a:lnTo>
                  <a:lnTo>
                    <a:pt x="104" y="260"/>
                  </a:lnTo>
                  <a:lnTo>
                    <a:pt x="6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30" name="図形 61"/>
            <p:cNvSpPr>
              <a:spLocks/>
            </p:cNvSpPr>
            <p:nvPr/>
          </p:nvSpPr>
          <p:spPr bwMode="auto">
            <a:xfrm>
              <a:off x="3740" y="144"/>
              <a:ext cx="296" cy="284"/>
            </a:xfrm>
            <a:custGeom>
              <a:avLst/>
              <a:gdLst/>
              <a:ahLst/>
              <a:cxnLst>
                <a:cxn ang="0">
                  <a:pos x="60" y="280"/>
                </a:cxn>
                <a:cxn ang="0">
                  <a:pos x="0" y="284"/>
                </a:cxn>
                <a:cxn ang="0">
                  <a:pos x="84" y="248"/>
                </a:cxn>
                <a:cxn ang="0">
                  <a:pos x="132" y="224"/>
                </a:cxn>
                <a:cxn ang="0">
                  <a:pos x="160" y="208"/>
                </a:cxn>
                <a:cxn ang="0">
                  <a:pos x="184" y="188"/>
                </a:cxn>
                <a:cxn ang="0">
                  <a:pos x="196" y="172"/>
                </a:cxn>
                <a:cxn ang="0">
                  <a:pos x="208" y="148"/>
                </a:cxn>
                <a:cxn ang="0">
                  <a:pos x="208" y="116"/>
                </a:cxn>
                <a:cxn ang="0">
                  <a:pos x="208" y="96"/>
                </a:cxn>
                <a:cxn ang="0">
                  <a:pos x="196" y="80"/>
                </a:cxn>
                <a:cxn ang="0">
                  <a:pos x="148" y="44"/>
                </a:cxn>
                <a:cxn ang="0">
                  <a:pos x="96" y="20"/>
                </a:cxn>
                <a:cxn ang="0">
                  <a:pos x="40" y="12"/>
                </a:cxn>
                <a:cxn ang="0">
                  <a:pos x="0" y="8"/>
                </a:cxn>
                <a:cxn ang="0">
                  <a:pos x="48" y="0"/>
                </a:cxn>
                <a:cxn ang="0">
                  <a:pos x="112" y="0"/>
                </a:cxn>
                <a:cxn ang="0">
                  <a:pos x="148" y="8"/>
                </a:cxn>
                <a:cxn ang="0">
                  <a:pos x="192" y="20"/>
                </a:cxn>
                <a:cxn ang="0">
                  <a:pos x="228" y="36"/>
                </a:cxn>
                <a:cxn ang="0">
                  <a:pos x="272" y="60"/>
                </a:cxn>
                <a:cxn ang="0">
                  <a:pos x="284" y="72"/>
                </a:cxn>
                <a:cxn ang="0">
                  <a:pos x="296" y="92"/>
                </a:cxn>
                <a:cxn ang="0">
                  <a:pos x="296" y="104"/>
                </a:cxn>
                <a:cxn ang="0">
                  <a:pos x="296" y="128"/>
                </a:cxn>
                <a:cxn ang="0">
                  <a:pos x="284" y="148"/>
                </a:cxn>
                <a:cxn ang="0">
                  <a:pos x="260" y="172"/>
                </a:cxn>
                <a:cxn ang="0">
                  <a:pos x="228" y="196"/>
                </a:cxn>
                <a:cxn ang="0">
                  <a:pos x="168" y="232"/>
                </a:cxn>
                <a:cxn ang="0">
                  <a:pos x="112" y="260"/>
                </a:cxn>
                <a:cxn ang="0">
                  <a:pos x="60" y="280"/>
                </a:cxn>
              </a:cxnLst>
              <a:rect l="0" t="0" r="0" b="0"/>
              <a:pathLst>
                <a:path w="296" h="284">
                  <a:moveTo>
                    <a:pt x="60" y="280"/>
                  </a:moveTo>
                  <a:lnTo>
                    <a:pt x="0" y="284"/>
                  </a:lnTo>
                  <a:lnTo>
                    <a:pt x="84" y="248"/>
                  </a:lnTo>
                  <a:lnTo>
                    <a:pt x="132" y="224"/>
                  </a:lnTo>
                  <a:lnTo>
                    <a:pt x="160" y="208"/>
                  </a:lnTo>
                  <a:lnTo>
                    <a:pt x="184" y="188"/>
                  </a:lnTo>
                  <a:lnTo>
                    <a:pt x="196" y="172"/>
                  </a:lnTo>
                  <a:lnTo>
                    <a:pt x="208" y="148"/>
                  </a:lnTo>
                  <a:lnTo>
                    <a:pt x="208" y="116"/>
                  </a:lnTo>
                  <a:lnTo>
                    <a:pt x="208" y="96"/>
                  </a:lnTo>
                  <a:lnTo>
                    <a:pt x="196" y="80"/>
                  </a:lnTo>
                  <a:lnTo>
                    <a:pt x="148" y="44"/>
                  </a:lnTo>
                  <a:lnTo>
                    <a:pt x="96" y="20"/>
                  </a:lnTo>
                  <a:lnTo>
                    <a:pt x="40" y="12"/>
                  </a:lnTo>
                  <a:lnTo>
                    <a:pt x="0" y="8"/>
                  </a:lnTo>
                  <a:lnTo>
                    <a:pt x="48" y="0"/>
                  </a:lnTo>
                  <a:lnTo>
                    <a:pt x="112" y="0"/>
                  </a:lnTo>
                  <a:lnTo>
                    <a:pt x="148" y="8"/>
                  </a:lnTo>
                  <a:lnTo>
                    <a:pt x="192" y="20"/>
                  </a:lnTo>
                  <a:lnTo>
                    <a:pt x="228" y="36"/>
                  </a:lnTo>
                  <a:lnTo>
                    <a:pt x="272" y="60"/>
                  </a:lnTo>
                  <a:lnTo>
                    <a:pt x="284" y="72"/>
                  </a:lnTo>
                  <a:lnTo>
                    <a:pt x="296" y="92"/>
                  </a:lnTo>
                  <a:lnTo>
                    <a:pt x="296" y="104"/>
                  </a:lnTo>
                  <a:lnTo>
                    <a:pt x="296" y="128"/>
                  </a:lnTo>
                  <a:lnTo>
                    <a:pt x="284" y="148"/>
                  </a:lnTo>
                  <a:lnTo>
                    <a:pt x="260" y="172"/>
                  </a:lnTo>
                  <a:lnTo>
                    <a:pt x="228" y="196"/>
                  </a:lnTo>
                  <a:lnTo>
                    <a:pt x="168" y="232"/>
                  </a:lnTo>
                  <a:lnTo>
                    <a:pt x="112" y="260"/>
                  </a:lnTo>
                  <a:lnTo>
                    <a:pt x="60" y="2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31" name="図形 62"/>
            <p:cNvSpPr>
              <a:spLocks/>
            </p:cNvSpPr>
            <p:nvPr/>
          </p:nvSpPr>
          <p:spPr bwMode="auto">
            <a:xfrm>
              <a:off x="3824" y="139"/>
              <a:ext cx="287" cy="282"/>
            </a:xfrm>
            <a:custGeom>
              <a:avLst/>
              <a:gdLst/>
              <a:ahLst/>
              <a:cxnLst>
                <a:cxn ang="0">
                  <a:pos x="0" y="284"/>
                </a:cxn>
                <a:cxn ang="0">
                  <a:pos x="48" y="260"/>
                </a:cxn>
                <a:cxn ang="0">
                  <a:pos x="96" y="236"/>
                </a:cxn>
                <a:cxn ang="0">
                  <a:pos x="144" y="200"/>
                </a:cxn>
                <a:cxn ang="0">
                  <a:pos x="180" y="176"/>
                </a:cxn>
                <a:cxn ang="0">
                  <a:pos x="200" y="156"/>
                </a:cxn>
                <a:cxn ang="0">
                  <a:pos x="212" y="132"/>
                </a:cxn>
                <a:cxn ang="0">
                  <a:pos x="216" y="108"/>
                </a:cxn>
                <a:cxn ang="0">
                  <a:pos x="212" y="88"/>
                </a:cxn>
                <a:cxn ang="0">
                  <a:pos x="204" y="76"/>
                </a:cxn>
                <a:cxn ang="0">
                  <a:pos x="188" y="60"/>
                </a:cxn>
                <a:cxn ang="0">
                  <a:pos x="144" y="36"/>
                </a:cxn>
                <a:cxn ang="0">
                  <a:pos x="100" y="16"/>
                </a:cxn>
                <a:cxn ang="0">
                  <a:pos x="60" y="4"/>
                </a:cxn>
                <a:cxn ang="0">
                  <a:pos x="16" y="0"/>
                </a:cxn>
                <a:cxn ang="0">
                  <a:pos x="64" y="0"/>
                </a:cxn>
                <a:cxn ang="0">
                  <a:pos x="120" y="4"/>
                </a:cxn>
                <a:cxn ang="0">
                  <a:pos x="180" y="16"/>
                </a:cxn>
                <a:cxn ang="0">
                  <a:pos x="212" y="28"/>
                </a:cxn>
                <a:cxn ang="0">
                  <a:pos x="236" y="48"/>
                </a:cxn>
                <a:cxn ang="0">
                  <a:pos x="260" y="72"/>
                </a:cxn>
                <a:cxn ang="0">
                  <a:pos x="276" y="96"/>
                </a:cxn>
                <a:cxn ang="0">
                  <a:pos x="284" y="120"/>
                </a:cxn>
                <a:cxn ang="0">
                  <a:pos x="284" y="136"/>
                </a:cxn>
                <a:cxn ang="0">
                  <a:pos x="272" y="156"/>
                </a:cxn>
                <a:cxn ang="0">
                  <a:pos x="236" y="192"/>
                </a:cxn>
                <a:cxn ang="0">
                  <a:pos x="168" y="236"/>
                </a:cxn>
                <a:cxn ang="0">
                  <a:pos x="108" y="260"/>
                </a:cxn>
                <a:cxn ang="0">
                  <a:pos x="72" y="276"/>
                </a:cxn>
                <a:cxn ang="0">
                  <a:pos x="0" y="284"/>
                </a:cxn>
              </a:cxnLst>
              <a:rect l="0" t="0" r="0" b="0"/>
              <a:pathLst>
                <a:path w="284" h="284">
                  <a:moveTo>
                    <a:pt x="0" y="284"/>
                  </a:moveTo>
                  <a:lnTo>
                    <a:pt x="48" y="260"/>
                  </a:lnTo>
                  <a:lnTo>
                    <a:pt x="96" y="236"/>
                  </a:lnTo>
                  <a:lnTo>
                    <a:pt x="144" y="200"/>
                  </a:lnTo>
                  <a:lnTo>
                    <a:pt x="180" y="176"/>
                  </a:lnTo>
                  <a:lnTo>
                    <a:pt x="200" y="156"/>
                  </a:lnTo>
                  <a:lnTo>
                    <a:pt x="212" y="132"/>
                  </a:lnTo>
                  <a:lnTo>
                    <a:pt x="216" y="108"/>
                  </a:lnTo>
                  <a:lnTo>
                    <a:pt x="212" y="88"/>
                  </a:lnTo>
                  <a:lnTo>
                    <a:pt x="204" y="76"/>
                  </a:lnTo>
                  <a:lnTo>
                    <a:pt x="188" y="60"/>
                  </a:lnTo>
                  <a:lnTo>
                    <a:pt x="144" y="36"/>
                  </a:lnTo>
                  <a:lnTo>
                    <a:pt x="100" y="16"/>
                  </a:lnTo>
                  <a:lnTo>
                    <a:pt x="60" y="4"/>
                  </a:lnTo>
                  <a:lnTo>
                    <a:pt x="16" y="0"/>
                  </a:lnTo>
                  <a:lnTo>
                    <a:pt x="64" y="0"/>
                  </a:lnTo>
                  <a:lnTo>
                    <a:pt x="120" y="4"/>
                  </a:lnTo>
                  <a:lnTo>
                    <a:pt x="180" y="16"/>
                  </a:lnTo>
                  <a:lnTo>
                    <a:pt x="212" y="28"/>
                  </a:lnTo>
                  <a:lnTo>
                    <a:pt x="236" y="48"/>
                  </a:lnTo>
                  <a:lnTo>
                    <a:pt x="260" y="72"/>
                  </a:lnTo>
                  <a:lnTo>
                    <a:pt x="276" y="96"/>
                  </a:lnTo>
                  <a:lnTo>
                    <a:pt x="284" y="120"/>
                  </a:lnTo>
                  <a:lnTo>
                    <a:pt x="284" y="136"/>
                  </a:lnTo>
                  <a:lnTo>
                    <a:pt x="272" y="156"/>
                  </a:lnTo>
                  <a:lnTo>
                    <a:pt x="236" y="192"/>
                  </a:lnTo>
                  <a:lnTo>
                    <a:pt x="168" y="236"/>
                  </a:lnTo>
                  <a:lnTo>
                    <a:pt x="108" y="260"/>
                  </a:lnTo>
                  <a:lnTo>
                    <a:pt x="72" y="276"/>
                  </a:lnTo>
                  <a:lnTo>
                    <a:pt x="0" y="2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32" name="図形 63"/>
            <p:cNvSpPr>
              <a:spLocks/>
            </p:cNvSpPr>
            <p:nvPr/>
          </p:nvSpPr>
          <p:spPr bwMode="auto">
            <a:xfrm>
              <a:off x="3924" y="139"/>
              <a:ext cx="260" cy="270"/>
            </a:xfrm>
            <a:custGeom>
              <a:avLst/>
              <a:gdLst/>
              <a:ahLst/>
              <a:cxnLst>
                <a:cxn ang="0">
                  <a:pos x="0" y="272"/>
                </a:cxn>
                <a:cxn ang="0">
                  <a:pos x="88" y="224"/>
                </a:cxn>
                <a:cxn ang="0">
                  <a:pos x="140" y="192"/>
                </a:cxn>
                <a:cxn ang="0">
                  <a:pos x="160" y="180"/>
                </a:cxn>
                <a:cxn ang="0">
                  <a:pos x="176" y="164"/>
                </a:cxn>
                <a:cxn ang="0">
                  <a:pos x="184" y="144"/>
                </a:cxn>
                <a:cxn ang="0">
                  <a:pos x="188" y="120"/>
                </a:cxn>
                <a:cxn ang="0">
                  <a:pos x="184" y="96"/>
                </a:cxn>
                <a:cxn ang="0">
                  <a:pos x="164" y="72"/>
                </a:cxn>
                <a:cxn ang="0">
                  <a:pos x="140" y="40"/>
                </a:cxn>
                <a:cxn ang="0">
                  <a:pos x="112" y="24"/>
                </a:cxn>
                <a:cxn ang="0">
                  <a:pos x="80" y="12"/>
                </a:cxn>
                <a:cxn ang="0">
                  <a:pos x="8" y="0"/>
                </a:cxn>
                <a:cxn ang="0">
                  <a:pos x="80" y="0"/>
                </a:cxn>
                <a:cxn ang="0">
                  <a:pos x="128" y="4"/>
                </a:cxn>
                <a:cxn ang="0">
                  <a:pos x="176" y="16"/>
                </a:cxn>
                <a:cxn ang="0">
                  <a:pos x="212" y="36"/>
                </a:cxn>
                <a:cxn ang="0">
                  <a:pos x="244" y="60"/>
                </a:cxn>
                <a:cxn ang="0">
                  <a:pos x="248" y="64"/>
                </a:cxn>
                <a:cxn ang="0">
                  <a:pos x="260" y="88"/>
                </a:cxn>
                <a:cxn ang="0">
                  <a:pos x="260" y="100"/>
                </a:cxn>
                <a:cxn ang="0">
                  <a:pos x="260" y="124"/>
                </a:cxn>
                <a:cxn ang="0">
                  <a:pos x="256" y="144"/>
                </a:cxn>
                <a:cxn ang="0">
                  <a:pos x="236" y="164"/>
                </a:cxn>
                <a:cxn ang="0">
                  <a:pos x="200" y="192"/>
                </a:cxn>
                <a:cxn ang="0">
                  <a:pos x="124" y="228"/>
                </a:cxn>
                <a:cxn ang="0">
                  <a:pos x="56" y="252"/>
                </a:cxn>
                <a:cxn ang="0">
                  <a:pos x="0" y="272"/>
                </a:cxn>
              </a:cxnLst>
              <a:rect l="0" t="0" r="0" b="0"/>
              <a:pathLst>
                <a:path w="260" h="272">
                  <a:moveTo>
                    <a:pt x="0" y="272"/>
                  </a:moveTo>
                  <a:lnTo>
                    <a:pt x="88" y="224"/>
                  </a:lnTo>
                  <a:lnTo>
                    <a:pt x="140" y="192"/>
                  </a:lnTo>
                  <a:lnTo>
                    <a:pt x="160" y="180"/>
                  </a:lnTo>
                  <a:lnTo>
                    <a:pt x="176" y="164"/>
                  </a:lnTo>
                  <a:lnTo>
                    <a:pt x="184" y="144"/>
                  </a:lnTo>
                  <a:lnTo>
                    <a:pt x="188" y="120"/>
                  </a:lnTo>
                  <a:lnTo>
                    <a:pt x="184" y="96"/>
                  </a:lnTo>
                  <a:lnTo>
                    <a:pt x="164" y="72"/>
                  </a:lnTo>
                  <a:lnTo>
                    <a:pt x="140" y="40"/>
                  </a:lnTo>
                  <a:lnTo>
                    <a:pt x="112" y="24"/>
                  </a:lnTo>
                  <a:lnTo>
                    <a:pt x="80" y="12"/>
                  </a:lnTo>
                  <a:lnTo>
                    <a:pt x="8" y="0"/>
                  </a:lnTo>
                  <a:lnTo>
                    <a:pt x="80" y="0"/>
                  </a:lnTo>
                  <a:lnTo>
                    <a:pt x="128" y="4"/>
                  </a:lnTo>
                  <a:lnTo>
                    <a:pt x="176" y="16"/>
                  </a:lnTo>
                  <a:lnTo>
                    <a:pt x="212" y="36"/>
                  </a:lnTo>
                  <a:lnTo>
                    <a:pt x="244" y="60"/>
                  </a:lnTo>
                  <a:lnTo>
                    <a:pt x="248" y="64"/>
                  </a:lnTo>
                  <a:lnTo>
                    <a:pt x="260" y="88"/>
                  </a:lnTo>
                  <a:lnTo>
                    <a:pt x="260" y="100"/>
                  </a:lnTo>
                  <a:lnTo>
                    <a:pt x="260" y="124"/>
                  </a:lnTo>
                  <a:lnTo>
                    <a:pt x="256" y="144"/>
                  </a:lnTo>
                  <a:lnTo>
                    <a:pt x="236" y="164"/>
                  </a:lnTo>
                  <a:lnTo>
                    <a:pt x="200" y="192"/>
                  </a:lnTo>
                  <a:lnTo>
                    <a:pt x="124" y="228"/>
                  </a:lnTo>
                  <a:lnTo>
                    <a:pt x="56" y="252"/>
                  </a:lnTo>
                  <a:lnTo>
                    <a:pt x="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33" name="図形 64"/>
            <p:cNvSpPr>
              <a:spLocks/>
            </p:cNvSpPr>
            <p:nvPr/>
          </p:nvSpPr>
          <p:spPr bwMode="auto">
            <a:xfrm>
              <a:off x="3976" y="332"/>
              <a:ext cx="248" cy="72"/>
            </a:xfrm>
            <a:custGeom>
              <a:avLst/>
              <a:gdLst/>
              <a:ahLst/>
              <a:cxnLst>
                <a:cxn ang="0">
                  <a:pos x="228" y="72"/>
                </a:cxn>
                <a:cxn ang="0">
                  <a:pos x="148" y="60"/>
                </a:cxn>
                <a:cxn ang="0">
                  <a:pos x="88" y="60"/>
                </a:cxn>
                <a:cxn ang="0">
                  <a:pos x="24" y="68"/>
                </a:cxn>
                <a:cxn ang="0">
                  <a:pos x="0" y="72"/>
                </a:cxn>
                <a:cxn ang="0">
                  <a:pos x="96" y="32"/>
                </a:cxn>
                <a:cxn ang="0">
                  <a:pos x="148" y="0"/>
                </a:cxn>
                <a:cxn ang="0">
                  <a:pos x="156" y="0"/>
                </a:cxn>
                <a:cxn ang="0">
                  <a:pos x="192" y="8"/>
                </a:cxn>
                <a:cxn ang="0">
                  <a:pos x="220" y="12"/>
                </a:cxn>
                <a:cxn ang="0">
                  <a:pos x="240" y="32"/>
                </a:cxn>
                <a:cxn ang="0">
                  <a:pos x="248" y="48"/>
                </a:cxn>
                <a:cxn ang="0">
                  <a:pos x="240" y="68"/>
                </a:cxn>
                <a:cxn ang="0">
                  <a:pos x="232" y="72"/>
                </a:cxn>
                <a:cxn ang="0">
                  <a:pos x="228" y="72"/>
                </a:cxn>
              </a:cxnLst>
              <a:rect l="0" t="0" r="0" b="0"/>
              <a:pathLst>
                <a:path w="248" h="72">
                  <a:moveTo>
                    <a:pt x="228" y="72"/>
                  </a:moveTo>
                  <a:lnTo>
                    <a:pt x="148" y="60"/>
                  </a:lnTo>
                  <a:lnTo>
                    <a:pt x="88" y="60"/>
                  </a:lnTo>
                  <a:lnTo>
                    <a:pt x="24" y="68"/>
                  </a:lnTo>
                  <a:lnTo>
                    <a:pt x="0" y="72"/>
                  </a:lnTo>
                  <a:lnTo>
                    <a:pt x="96" y="32"/>
                  </a:lnTo>
                  <a:lnTo>
                    <a:pt x="148" y="0"/>
                  </a:lnTo>
                  <a:lnTo>
                    <a:pt x="156" y="0"/>
                  </a:lnTo>
                  <a:lnTo>
                    <a:pt x="192" y="8"/>
                  </a:lnTo>
                  <a:lnTo>
                    <a:pt x="220" y="12"/>
                  </a:lnTo>
                  <a:lnTo>
                    <a:pt x="240" y="32"/>
                  </a:lnTo>
                  <a:lnTo>
                    <a:pt x="248" y="48"/>
                  </a:lnTo>
                  <a:lnTo>
                    <a:pt x="240" y="68"/>
                  </a:lnTo>
                  <a:lnTo>
                    <a:pt x="232" y="72"/>
                  </a:lnTo>
                  <a:lnTo>
                    <a:pt x="228"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34" name="図形 65"/>
            <p:cNvSpPr>
              <a:spLocks/>
            </p:cNvSpPr>
            <p:nvPr/>
          </p:nvSpPr>
          <p:spPr bwMode="auto">
            <a:xfrm>
              <a:off x="4136" y="328"/>
              <a:ext cx="152" cy="88"/>
            </a:xfrm>
            <a:custGeom>
              <a:avLst/>
              <a:gdLst/>
              <a:ahLst/>
              <a:cxnLst>
                <a:cxn ang="0">
                  <a:pos x="72" y="84"/>
                </a:cxn>
                <a:cxn ang="0">
                  <a:pos x="88" y="64"/>
                </a:cxn>
                <a:cxn ang="0">
                  <a:pos x="92" y="52"/>
                </a:cxn>
                <a:cxn ang="0">
                  <a:pos x="92" y="40"/>
                </a:cxn>
                <a:cxn ang="0">
                  <a:pos x="88" y="28"/>
                </a:cxn>
                <a:cxn ang="0">
                  <a:pos x="68" y="16"/>
                </a:cxn>
                <a:cxn ang="0">
                  <a:pos x="44" y="12"/>
                </a:cxn>
                <a:cxn ang="0">
                  <a:pos x="0" y="0"/>
                </a:cxn>
                <a:cxn ang="0">
                  <a:pos x="68" y="4"/>
                </a:cxn>
                <a:cxn ang="0">
                  <a:pos x="116" y="12"/>
                </a:cxn>
                <a:cxn ang="0">
                  <a:pos x="140" y="24"/>
                </a:cxn>
                <a:cxn ang="0">
                  <a:pos x="152" y="36"/>
                </a:cxn>
                <a:cxn ang="0">
                  <a:pos x="152" y="48"/>
                </a:cxn>
                <a:cxn ang="0">
                  <a:pos x="148" y="72"/>
                </a:cxn>
                <a:cxn ang="0">
                  <a:pos x="128" y="84"/>
                </a:cxn>
                <a:cxn ang="0">
                  <a:pos x="104" y="88"/>
                </a:cxn>
                <a:cxn ang="0">
                  <a:pos x="72" y="84"/>
                </a:cxn>
              </a:cxnLst>
              <a:rect l="0" t="0" r="0" b="0"/>
              <a:pathLst>
                <a:path w="152" h="88">
                  <a:moveTo>
                    <a:pt x="72" y="84"/>
                  </a:moveTo>
                  <a:lnTo>
                    <a:pt x="88" y="64"/>
                  </a:lnTo>
                  <a:lnTo>
                    <a:pt x="92" y="52"/>
                  </a:lnTo>
                  <a:lnTo>
                    <a:pt x="92" y="40"/>
                  </a:lnTo>
                  <a:lnTo>
                    <a:pt x="88" y="28"/>
                  </a:lnTo>
                  <a:lnTo>
                    <a:pt x="68" y="16"/>
                  </a:lnTo>
                  <a:lnTo>
                    <a:pt x="44" y="12"/>
                  </a:lnTo>
                  <a:lnTo>
                    <a:pt x="0" y="0"/>
                  </a:lnTo>
                  <a:lnTo>
                    <a:pt x="68" y="4"/>
                  </a:lnTo>
                  <a:lnTo>
                    <a:pt x="116" y="12"/>
                  </a:lnTo>
                  <a:lnTo>
                    <a:pt x="140" y="24"/>
                  </a:lnTo>
                  <a:lnTo>
                    <a:pt x="152" y="36"/>
                  </a:lnTo>
                  <a:lnTo>
                    <a:pt x="152" y="48"/>
                  </a:lnTo>
                  <a:lnTo>
                    <a:pt x="148" y="72"/>
                  </a:lnTo>
                  <a:lnTo>
                    <a:pt x="128" y="84"/>
                  </a:lnTo>
                  <a:lnTo>
                    <a:pt x="104" y="88"/>
                  </a:lnTo>
                  <a:lnTo>
                    <a:pt x="72"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35" name="図形 66"/>
            <p:cNvSpPr>
              <a:spLocks/>
            </p:cNvSpPr>
            <p:nvPr/>
          </p:nvSpPr>
          <p:spPr bwMode="auto">
            <a:xfrm>
              <a:off x="4144" y="320"/>
              <a:ext cx="216" cy="110"/>
            </a:xfrm>
            <a:custGeom>
              <a:avLst/>
              <a:gdLst/>
              <a:ahLst/>
              <a:cxnLst>
                <a:cxn ang="0">
                  <a:pos x="128" y="108"/>
                </a:cxn>
                <a:cxn ang="0">
                  <a:pos x="104" y="104"/>
                </a:cxn>
                <a:cxn ang="0">
                  <a:pos x="128" y="96"/>
                </a:cxn>
                <a:cxn ang="0">
                  <a:pos x="144" y="80"/>
                </a:cxn>
                <a:cxn ang="0">
                  <a:pos x="152" y="68"/>
                </a:cxn>
                <a:cxn ang="0">
                  <a:pos x="152" y="56"/>
                </a:cxn>
                <a:cxn ang="0">
                  <a:pos x="152" y="44"/>
                </a:cxn>
                <a:cxn ang="0">
                  <a:pos x="132" y="32"/>
                </a:cxn>
                <a:cxn ang="0">
                  <a:pos x="116" y="20"/>
                </a:cxn>
                <a:cxn ang="0">
                  <a:pos x="72" y="8"/>
                </a:cxn>
                <a:cxn ang="0">
                  <a:pos x="28" y="8"/>
                </a:cxn>
                <a:cxn ang="0">
                  <a:pos x="0" y="8"/>
                </a:cxn>
                <a:cxn ang="0">
                  <a:pos x="4" y="0"/>
                </a:cxn>
                <a:cxn ang="0">
                  <a:pos x="36" y="0"/>
                </a:cxn>
                <a:cxn ang="0">
                  <a:pos x="104" y="0"/>
                </a:cxn>
                <a:cxn ang="0">
                  <a:pos x="140" y="8"/>
                </a:cxn>
                <a:cxn ang="0">
                  <a:pos x="168" y="12"/>
                </a:cxn>
                <a:cxn ang="0">
                  <a:pos x="200" y="24"/>
                </a:cxn>
                <a:cxn ang="0">
                  <a:pos x="212" y="44"/>
                </a:cxn>
                <a:cxn ang="0">
                  <a:pos x="216" y="56"/>
                </a:cxn>
                <a:cxn ang="0">
                  <a:pos x="216" y="68"/>
                </a:cxn>
                <a:cxn ang="0">
                  <a:pos x="212" y="80"/>
                </a:cxn>
                <a:cxn ang="0">
                  <a:pos x="200" y="92"/>
                </a:cxn>
                <a:cxn ang="0">
                  <a:pos x="180" y="104"/>
                </a:cxn>
                <a:cxn ang="0">
                  <a:pos x="128" y="108"/>
                </a:cxn>
              </a:cxnLst>
              <a:rect l="0" t="0" r="0" b="0"/>
              <a:pathLst>
                <a:path w="216" h="108">
                  <a:moveTo>
                    <a:pt x="128" y="108"/>
                  </a:moveTo>
                  <a:lnTo>
                    <a:pt x="104" y="104"/>
                  </a:lnTo>
                  <a:lnTo>
                    <a:pt x="128" y="96"/>
                  </a:lnTo>
                  <a:lnTo>
                    <a:pt x="144" y="80"/>
                  </a:lnTo>
                  <a:lnTo>
                    <a:pt x="152" y="68"/>
                  </a:lnTo>
                  <a:lnTo>
                    <a:pt x="152" y="56"/>
                  </a:lnTo>
                  <a:lnTo>
                    <a:pt x="152" y="44"/>
                  </a:lnTo>
                  <a:lnTo>
                    <a:pt x="132" y="32"/>
                  </a:lnTo>
                  <a:lnTo>
                    <a:pt x="116" y="20"/>
                  </a:lnTo>
                  <a:lnTo>
                    <a:pt x="72" y="8"/>
                  </a:lnTo>
                  <a:lnTo>
                    <a:pt x="28" y="8"/>
                  </a:lnTo>
                  <a:lnTo>
                    <a:pt x="0" y="8"/>
                  </a:lnTo>
                  <a:lnTo>
                    <a:pt x="4" y="0"/>
                  </a:lnTo>
                  <a:lnTo>
                    <a:pt x="36" y="0"/>
                  </a:lnTo>
                  <a:lnTo>
                    <a:pt x="104" y="0"/>
                  </a:lnTo>
                  <a:lnTo>
                    <a:pt x="140" y="8"/>
                  </a:lnTo>
                  <a:lnTo>
                    <a:pt x="168" y="12"/>
                  </a:lnTo>
                  <a:lnTo>
                    <a:pt x="200" y="24"/>
                  </a:lnTo>
                  <a:lnTo>
                    <a:pt x="212" y="44"/>
                  </a:lnTo>
                  <a:lnTo>
                    <a:pt x="216" y="56"/>
                  </a:lnTo>
                  <a:lnTo>
                    <a:pt x="216" y="68"/>
                  </a:lnTo>
                  <a:lnTo>
                    <a:pt x="212" y="80"/>
                  </a:lnTo>
                  <a:lnTo>
                    <a:pt x="200" y="92"/>
                  </a:lnTo>
                  <a:lnTo>
                    <a:pt x="180" y="104"/>
                  </a:lnTo>
                  <a:lnTo>
                    <a:pt x="128" y="10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36" name="図形 67"/>
            <p:cNvSpPr>
              <a:spLocks/>
            </p:cNvSpPr>
            <p:nvPr/>
          </p:nvSpPr>
          <p:spPr bwMode="auto">
            <a:xfrm>
              <a:off x="4156" y="295"/>
              <a:ext cx="296" cy="157"/>
            </a:xfrm>
            <a:custGeom>
              <a:avLst/>
              <a:gdLst/>
              <a:ahLst/>
              <a:cxnLst>
                <a:cxn ang="0">
                  <a:pos x="128" y="140"/>
                </a:cxn>
                <a:cxn ang="0">
                  <a:pos x="176" y="128"/>
                </a:cxn>
                <a:cxn ang="0">
                  <a:pos x="188" y="120"/>
                </a:cxn>
                <a:cxn ang="0">
                  <a:pos x="200" y="108"/>
                </a:cxn>
                <a:cxn ang="0">
                  <a:pos x="204" y="92"/>
                </a:cxn>
                <a:cxn ang="0">
                  <a:pos x="212" y="80"/>
                </a:cxn>
                <a:cxn ang="0">
                  <a:pos x="204" y="68"/>
                </a:cxn>
                <a:cxn ang="0">
                  <a:pos x="192" y="48"/>
                </a:cxn>
                <a:cxn ang="0">
                  <a:pos x="168" y="36"/>
                </a:cxn>
                <a:cxn ang="0">
                  <a:pos x="108" y="20"/>
                </a:cxn>
                <a:cxn ang="0">
                  <a:pos x="40" y="20"/>
                </a:cxn>
                <a:cxn ang="0">
                  <a:pos x="0" y="20"/>
                </a:cxn>
                <a:cxn ang="0">
                  <a:pos x="16" y="0"/>
                </a:cxn>
                <a:cxn ang="0">
                  <a:pos x="16" y="8"/>
                </a:cxn>
                <a:cxn ang="0">
                  <a:pos x="48" y="0"/>
                </a:cxn>
                <a:cxn ang="0">
                  <a:pos x="92" y="0"/>
                </a:cxn>
                <a:cxn ang="0">
                  <a:pos x="152" y="8"/>
                </a:cxn>
                <a:cxn ang="0">
                  <a:pos x="192" y="12"/>
                </a:cxn>
                <a:cxn ang="0">
                  <a:pos x="228" y="24"/>
                </a:cxn>
                <a:cxn ang="0">
                  <a:pos x="252" y="36"/>
                </a:cxn>
                <a:cxn ang="0">
                  <a:pos x="272" y="48"/>
                </a:cxn>
                <a:cxn ang="0">
                  <a:pos x="288" y="68"/>
                </a:cxn>
                <a:cxn ang="0">
                  <a:pos x="296" y="80"/>
                </a:cxn>
                <a:cxn ang="0">
                  <a:pos x="284" y="96"/>
                </a:cxn>
                <a:cxn ang="0">
                  <a:pos x="272" y="116"/>
                </a:cxn>
                <a:cxn ang="0">
                  <a:pos x="228" y="140"/>
                </a:cxn>
                <a:cxn ang="0">
                  <a:pos x="192" y="152"/>
                </a:cxn>
                <a:cxn ang="0">
                  <a:pos x="168" y="156"/>
                </a:cxn>
                <a:cxn ang="0">
                  <a:pos x="128" y="140"/>
                </a:cxn>
              </a:cxnLst>
              <a:rect l="0" t="0" r="0" b="0"/>
              <a:pathLst>
                <a:path w="296" h="156">
                  <a:moveTo>
                    <a:pt x="128" y="140"/>
                  </a:moveTo>
                  <a:lnTo>
                    <a:pt x="176" y="128"/>
                  </a:lnTo>
                  <a:lnTo>
                    <a:pt x="188" y="120"/>
                  </a:lnTo>
                  <a:lnTo>
                    <a:pt x="200" y="108"/>
                  </a:lnTo>
                  <a:lnTo>
                    <a:pt x="204" y="92"/>
                  </a:lnTo>
                  <a:lnTo>
                    <a:pt x="212" y="80"/>
                  </a:lnTo>
                  <a:lnTo>
                    <a:pt x="204" y="68"/>
                  </a:lnTo>
                  <a:lnTo>
                    <a:pt x="192" y="48"/>
                  </a:lnTo>
                  <a:lnTo>
                    <a:pt x="168" y="36"/>
                  </a:lnTo>
                  <a:lnTo>
                    <a:pt x="108" y="20"/>
                  </a:lnTo>
                  <a:lnTo>
                    <a:pt x="40" y="20"/>
                  </a:lnTo>
                  <a:lnTo>
                    <a:pt x="0" y="20"/>
                  </a:lnTo>
                  <a:lnTo>
                    <a:pt x="16" y="0"/>
                  </a:lnTo>
                  <a:lnTo>
                    <a:pt x="16" y="8"/>
                  </a:lnTo>
                  <a:lnTo>
                    <a:pt x="48" y="0"/>
                  </a:lnTo>
                  <a:lnTo>
                    <a:pt x="92" y="0"/>
                  </a:lnTo>
                  <a:lnTo>
                    <a:pt x="152" y="8"/>
                  </a:lnTo>
                  <a:lnTo>
                    <a:pt x="192" y="12"/>
                  </a:lnTo>
                  <a:lnTo>
                    <a:pt x="228" y="24"/>
                  </a:lnTo>
                  <a:lnTo>
                    <a:pt x="252" y="36"/>
                  </a:lnTo>
                  <a:lnTo>
                    <a:pt x="272" y="48"/>
                  </a:lnTo>
                  <a:lnTo>
                    <a:pt x="288" y="68"/>
                  </a:lnTo>
                  <a:lnTo>
                    <a:pt x="296" y="80"/>
                  </a:lnTo>
                  <a:lnTo>
                    <a:pt x="284" y="96"/>
                  </a:lnTo>
                  <a:lnTo>
                    <a:pt x="272" y="116"/>
                  </a:lnTo>
                  <a:lnTo>
                    <a:pt x="228" y="140"/>
                  </a:lnTo>
                  <a:lnTo>
                    <a:pt x="192" y="152"/>
                  </a:lnTo>
                  <a:lnTo>
                    <a:pt x="168" y="156"/>
                  </a:lnTo>
                  <a:lnTo>
                    <a:pt x="128" y="1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37" name="図形 68"/>
            <p:cNvSpPr>
              <a:spLocks/>
            </p:cNvSpPr>
            <p:nvPr/>
          </p:nvSpPr>
          <p:spPr bwMode="auto">
            <a:xfrm>
              <a:off x="4172" y="272"/>
              <a:ext cx="328" cy="202"/>
            </a:xfrm>
            <a:custGeom>
              <a:avLst/>
              <a:gdLst/>
              <a:ahLst/>
              <a:cxnLst>
                <a:cxn ang="0">
                  <a:pos x="160" y="180"/>
                </a:cxn>
                <a:cxn ang="0">
                  <a:pos x="188" y="176"/>
                </a:cxn>
                <a:cxn ang="0">
                  <a:pos x="224" y="164"/>
                </a:cxn>
                <a:cxn ang="0">
                  <a:pos x="260" y="140"/>
                </a:cxn>
                <a:cxn ang="0">
                  <a:pos x="272" y="120"/>
                </a:cxn>
                <a:cxn ang="0">
                  <a:pos x="284" y="104"/>
                </a:cxn>
                <a:cxn ang="0">
                  <a:pos x="280" y="92"/>
                </a:cxn>
                <a:cxn ang="0">
                  <a:pos x="260" y="68"/>
                </a:cxn>
                <a:cxn ang="0">
                  <a:pos x="244" y="56"/>
                </a:cxn>
                <a:cxn ang="0">
                  <a:pos x="220" y="44"/>
                </a:cxn>
                <a:cxn ang="0">
                  <a:pos x="184" y="32"/>
                </a:cxn>
                <a:cxn ang="0">
                  <a:pos x="136" y="24"/>
                </a:cxn>
                <a:cxn ang="0">
                  <a:pos x="80" y="24"/>
                </a:cxn>
                <a:cxn ang="0">
                  <a:pos x="36" y="20"/>
                </a:cxn>
                <a:cxn ang="0">
                  <a:pos x="0" y="24"/>
                </a:cxn>
                <a:cxn ang="0">
                  <a:pos x="12" y="0"/>
                </a:cxn>
                <a:cxn ang="0">
                  <a:pos x="56" y="0"/>
                </a:cxn>
                <a:cxn ang="0">
                  <a:pos x="104" y="0"/>
                </a:cxn>
                <a:cxn ang="0">
                  <a:pos x="116" y="0"/>
                </a:cxn>
                <a:cxn ang="0">
                  <a:pos x="164" y="12"/>
                </a:cxn>
                <a:cxn ang="0">
                  <a:pos x="164" y="4"/>
                </a:cxn>
                <a:cxn ang="0">
                  <a:pos x="152" y="4"/>
                </a:cxn>
                <a:cxn ang="0">
                  <a:pos x="188" y="12"/>
                </a:cxn>
                <a:cxn ang="0">
                  <a:pos x="232" y="24"/>
                </a:cxn>
                <a:cxn ang="0">
                  <a:pos x="272" y="36"/>
                </a:cxn>
                <a:cxn ang="0">
                  <a:pos x="316" y="68"/>
                </a:cxn>
                <a:cxn ang="0">
                  <a:pos x="328" y="80"/>
                </a:cxn>
                <a:cxn ang="0">
                  <a:pos x="328" y="96"/>
                </a:cxn>
                <a:cxn ang="0">
                  <a:pos x="328" y="120"/>
                </a:cxn>
                <a:cxn ang="0">
                  <a:pos x="324" y="132"/>
                </a:cxn>
                <a:cxn ang="0">
                  <a:pos x="316" y="144"/>
                </a:cxn>
                <a:cxn ang="0">
                  <a:pos x="280" y="168"/>
                </a:cxn>
                <a:cxn ang="0">
                  <a:pos x="176" y="204"/>
                </a:cxn>
                <a:cxn ang="0">
                  <a:pos x="160" y="180"/>
                </a:cxn>
              </a:cxnLst>
              <a:rect l="0" t="0" r="0" b="0"/>
              <a:pathLst>
                <a:path w="328" h="204">
                  <a:moveTo>
                    <a:pt x="160" y="180"/>
                  </a:moveTo>
                  <a:lnTo>
                    <a:pt x="188" y="176"/>
                  </a:lnTo>
                  <a:lnTo>
                    <a:pt x="224" y="164"/>
                  </a:lnTo>
                  <a:lnTo>
                    <a:pt x="260" y="140"/>
                  </a:lnTo>
                  <a:lnTo>
                    <a:pt x="272" y="120"/>
                  </a:lnTo>
                  <a:lnTo>
                    <a:pt x="284" y="104"/>
                  </a:lnTo>
                  <a:lnTo>
                    <a:pt x="280" y="92"/>
                  </a:lnTo>
                  <a:lnTo>
                    <a:pt x="260" y="68"/>
                  </a:lnTo>
                  <a:lnTo>
                    <a:pt x="244" y="56"/>
                  </a:lnTo>
                  <a:lnTo>
                    <a:pt x="220" y="44"/>
                  </a:lnTo>
                  <a:lnTo>
                    <a:pt x="184" y="32"/>
                  </a:lnTo>
                  <a:lnTo>
                    <a:pt x="136" y="24"/>
                  </a:lnTo>
                  <a:lnTo>
                    <a:pt x="80" y="24"/>
                  </a:lnTo>
                  <a:lnTo>
                    <a:pt x="36" y="20"/>
                  </a:lnTo>
                  <a:lnTo>
                    <a:pt x="0" y="24"/>
                  </a:lnTo>
                  <a:lnTo>
                    <a:pt x="12" y="0"/>
                  </a:lnTo>
                  <a:lnTo>
                    <a:pt x="56" y="0"/>
                  </a:lnTo>
                  <a:lnTo>
                    <a:pt x="104" y="0"/>
                  </a:lnTo>
                  <a:lnTo>
                    <a:pt x="116" y="0"/>
                  </a:lnTo>
                  <a:lnTo>
                    <a:pt x="164" y="12"/>
                  </a:lnTo>
                  <a:lnTo>
                    <a:pt x="164" y="4"/>
                  </a:lnTo>
                  <a:lnTo>
                    <a:pt x="152" y="4"/>
                  </a:lnTo>
                  <a:lnTo>
                    <a:pt x="188" y="12"/>
                  </a:lnTo>
                  <a:lnTo>
                    <a:pt x="232" y="24"/>
                  </a:lnTo>
                  <a:lnTo>
                    <a:pt x="272" y="36"/>
                  </a:lnTo>
                  <a:lnTo>
                    <a:pt x="316" y="68"/>
                  </a:lnTo>
                  <a:lnTo>
                    <a:pt x="328" y="80"/>
                  </a:lnTo>
                  <a:lnTo>
                    <a:pt x="328" y="96"/>
                  </a:lnTo>
                  <a:lnTo>
                    <a:pt x="328" y="120"/>
                  </a:lnTo>
                  <a:lnTo>
                    <a:pt x="324" y="132"/>
                  </a:lnTo>
                  <a:lnTo>
                    <a:pt x="316" y="144"/>
                  </a:lnTo>
                  <a:lnTo>
                    <a:pt x="280" y="168"/>
                  </a:lnTo>
                  <a:lnTo>
                    <a:pt x="176" y="204"/>
                  </a:lnTo>
                  <a:lnTo>
                    <a:pt x="160"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38" name="図形 69"/>
            <p:cNvSpPr>
              <a:spLocks/>
            </p:cNvSpPr>
            <p:nvPr/>
          </p:nvSpPr>
          <p:spPr bwMode="auto">
            <a:xfrm>
              <a:off x="4345" y="284"/>
              <a:ext cx="319" cy="223"/>
            </a:xfrm>
            <a:custGeom>
              <a:avLst/>
              <a:gdLst/>
              <a:ahLst/>
              <a:cxnLst>
                <a:cxn ang="0">
                  <a:pos x="4" y="216"/>
                </a:cxn>
                <a:cxn ang="0">
                  <a:pos x="84" y="204"/>
                </a:cxn>
                <a:cxn ang="0">
                  <a:pos x="144" y="188"/>
                </a:cxn>
                <a:cxn ang="0">
                  <a:pos x="212" y="164"/>
                </a:cxn>
                <a:cxn ang="0">
                  <a:pos x="240" y="144"/>
                </a:cxn>
                <a:cxn ang="0">
                  <a:pos x="260" y="116"/>
                </a:cxn>
                <a:cxn ang="0">
                  <a:pos x="260" y="96"/>
                </a:cxn>
                <a:cxn ang="0">
                  <a:pos x="260" y="80"/>
                </a:cxn>
                <a:cxn ang="0">
                  <a:pos x="248" y="68"/>
                </a:cxn>
                <a:cxn ang="0">
                  <a:pos x="224" y="44"/>
                </a:cxn>
                <a:cxn ang="0">
                  <a:pos x="192" y="24"/>
                </a:cxn>
                <a:cxn ang="0">
                  <a:pos x="156" y="12"/>
                </a:cxn>
                <a:cxn ang="0">
                  <a:pos x="128" y="8"/>
                </a:cxn>
                <a:cxn ang="0">
                  <a:pos x="164" y="0"/>
                </a:cxn>
                <a:cxn ang="0">
                  <a:pos x="212" y="8"/>
                </a:cxn>
                <a:cxn ang="0">
                  <a:pos x="260" y="20"/>
                </a:cxn>
                <a:cxn ang="0">
                  <a:pos x="284" y="32"/>
                </a:cxn>
                <a:cxn ang="0">
                  <a:pos x="300" y="48"/>
                </a:cxn>
                <a:cxn ang="0">
                  <a:pos x="312" y="60"/>
                </a:cxn>
                <a:cxn ang="0">
                  <a:pos x="320" y="72"/>
                </a:cxn>
                <a:cxn ang="0">
                  <a:pos x="320" y="96"/>
                </a:cxn>
                <a:cxn ang="0">
                  <a:pos x="312" y="116"/>
                </a:cxn>
                <a:cxn ang="0">
                  <a:pos x="296" y="132"/>
                </a:cxn>
                <a:cxn ang="0">
                  <a:pos x="272" y="152"/>
                </a:cxn>
                <a:cxn ang="0">
                  <a:pos x="240" y="168"/>
                </a:cxn>
                <a:cxn ang="0">
                  <a:pos x="228" y="176"/>
                </a:cxn>
                <a:cxn ang="0">
                  <a:pos x="180" y="192"/>
                </a:cxn>
                <a:cxn ang="0">
                  <a:pos x="100" y="212"/>
                </a:cxn>
                <a:cxn ang="0">
                  <a:pos x="0" y="224"/>
                </a:cxn>
                <a:cxn ang="0">
                  <a:pos x="4" y="216"/>
                </a:cxn>
              </a:cxnLst>
              <a:rect l="0" t="0" r="0" b="0"/>
              <a:pathLst>
                <a:path w="320" h="224">
                  <a:moveTo>
                    <a:pt x="4" y="216"/>
                  </a:moveTo>
                  <a:lnTo>
                    <a:pt x="84" y="204"/>
                  </a:lnTo>
                  <a:lnTo>
                    <a:pt x="144" y="188"/>
                  </a:lnTo>
                  <a:lnTo>
                    <a:pt x="212" y="164"/>
                  </a:lnTo>
                  <a:lnTo>
                    <a:pt x="240" y="144"/>
                  </a:lnTo>
                  <a:lnTo>
                    <a:pt x="260" y="116"/>
                  </a:lnTo>
                  <a:lnTo>
                    <a:pt x="260" y="96"/>
                  </a:lnTo>
                  <a:lnTo>
                    <a:pt x="260" y="80"/>
                  </a:lnTo>
                  <a:lnTo>
                    <a:pt x="248" y="68"/>
                  </a:lnTo>
                  <a:lnTo>
                    <a:pt x="224" y="44"/>
                  </a:lnTo>
                  <a:lnTo>
                    <a:pt x="192" y="24"/>
                  </a:lnTo>
                  <a:lnTo>
                    <a:pt x="156" y="12"/>
                  </a:lnTo>
                  <a:lnTo>
                    <a:pt x="128" y="8"/>
                  </a:lnTo>
                  <a:lnTo>
                    <a:pt x="164" y="0"/>
                  </a:lnTo>
                  <a:lnTo>
                    <a:pt x="212" y="8"/>
                  </a:lnTo>
                  <a:lnTo>
                    <a:pt x="260" y="20"/>
                  </a:lnTo>
                  <a:lnTo>
                    <a:pt x="284" y="32"/>
                  </a:lnTo>
                  <a:lnTo>
                    <a:pt x="300" y="48"/>
                  </a:lnTo>
                  <a:lnTo>
                    <a:pt x="312" y="60"/>
                  </a:lnTo>
                  <a:lnTo>
                    <a:pt x="320" y="72"/>
                  </a:lnTo>
                  <a:lnTo>
                    <a:pt x="320" y="96"/>
                  </a:lnTo>
                  <a:lnTo>
                    <a:pt x="312" y="116"/>
                  </a:lnTo>
                  <a:lnTo>
                    <a:pt x="296" y="132"/>
                  </a:lnTo>
                  <a:lnTo>
                    <a:pt x="272" y="152"/>
                  </a:lnTo>
                  <a:lnTo>
                    <a:pt x="240" y="168"/>
                  </a:lnTo>
                  <a:lnTo>
                    <a:pt x="228" y="176"/>
                  </a:lnTo>
                  <a:lnTo>
                    <a:pt x="180" y="192"/>
                  </a:lnTo>
                  <a:lnTo>
                    <a:pt x="100" y="212"/>
                  </a:lnTo>
                  <a:lnTo>
                    <a:pt x="0" y="224"/>
                  </a:lnTo>
                  <a:lnTo>
                    <a:pt x="4" y="2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39" name="図形 70"/>
            <p:cNvSpPr>
              <a:spLocks/>
            </p:cNvSpPr>
            <p:nvPr/>
          </p:nvSpPr>
          <p:spPr bwMode="auto">
            <a:xfrm>
              <a:off x="4288" y="295"/>
              <a:ext cx="528" cy="258"/>
            </a:xfrm>
            <a:custGeom>
              <a:avLst/>
              <a:gdLst/>
              <a:ahLst/>
              <a:cxnLst>
                <a:cxn ang="0">
                  <a:pos x="36" y="224"/>
                </a:cxn>
                <a:cxn ang="0">
                  <a:pos x="56" y="212"/>
                </a:cxn>
                <a:cxn ang="0">
                  <a:pos x="156" y="204"/>
                </a:cxn>
                <a:cxn ang="0">
                  <a:pos x="236" y="188"/>
                </a:cxn>
                <a:cxn ang="0">
                  <a:pos x="284" y="168"/>
                </a:cxn>
                <a:cxn ang="0">
                  <a:pos x="304" y="156"/>
                </a:cxn>
                <a:cxn ang="0">
                  <a:pos x="332" y="140"/>
                </a:cxn>
                <a:cxn ang="0">
                  <a:pos x="356" y="120"/>
                </a:cxn>
                <a:cxn ang="0">
                  <a:pos x="376" y="104"/>
                </a:cxn>
                <a:cxn ang="0">
                  <a:pos x="380" y="84"/>
                </a:cxn>
                <a:cxn ang="0">
                  <a:pos x="376" y="60"/>
                </a:cxn>
                <a:cxn ang="0">
                  <a:pos x="368" y="48"/>
                </a:cxn>
                <a:cxn ang="0">
                  <a:pos x="356" y="32"/>
                </a:cxn>
                <a:cxn ang="0">
                  <a:pos x="340" y="12"/>
                </a:cxn>
                <a:cxn ang="0">
                  <a:pos x="308" y="0"/>
                </a:cxn>
                <a:cxn ang="0">
                  <a:pos x="352" y="0"/>
                </a:cxn>
                <a:cxn ang="0">
                  <a:pos x="388" y="8"/>
                </a:cxn>
                <a:cxn ang="0">
                  <a:pos x="436" y="12"/>
                </a:cxn>
                <a:cxn ang="0">
                  <a:pos x="472" y="24"/>
                </a:cxn>
                <a:cxn ang="0">
                  <a:pos x="504" y="44"/>
                </a:cxn>
                <a:cxn ang="0">
                  <a:pos x="520" y="56"/>
                </a:cxn>
                <a:cxn ang="0">
                  <a:pos x="528" y="72"/>
                </a:cxn>
                <a:cxn ang="0">
                  <a:pos x="520" y="96"/>
                </a:cxn>
                <a:cxn ang="0">
                  <a:pos x="508" y="116"/>
                </a:cxn>
                <a:cxn ang="0">
                  <a:pos x="492" y="132"/>
                </a:cxn>
                <a:cxn ang="0">
                  <a:pos x="460" y="152"/>
                </a:cxn>
                <a:cxn ang="0">
                  <a:pos x="416" y="168"/>
                </a:cxn>
                <a:cxn ang="0">
                  <a:pos x="316" y="200"/>
                </a:cxn>
                <a:cxn ang="0">
                  <a:pos x="188" y="228"/>
                </a:cxn>
                <a:cxn ang="0">
                  <a:pos x="132" y="240"/>
                </a:cxn>
                <a:cxn ang="0">
                  <a:pos x="132" y="236"/>
                </a:cxn>
                <a:cxn ang="0">
                  <a:pos x="108" y="240"/>
                </a:cxn>
                <a:cxn ang="0">
                  <a:pos x="56" y="248"/>
                </a:cxn>
                <a:cxn ang="0">
                  <a:pos x="20" y="252"/>
                </a:cxn>
                <a:cxn ang="0">
                  <a:pos x="0" y="260"/>
                </a:cxn>
                <a:cxn ang="0">
                  <a:pos x="12" y="248"/>
                </a:cxn>
                <a:cxn ang="0">
                  <a:pos x="24" y="236"/>
                </a:cxn>
                <a:cxn ang="0">
                  <a:pos x="36" y="224"/>
                </a:cxn>
              </a:cxnLst>
              <a:rect l="0" t="0" r="0" b="0"/>
              <a:pathLst>
                <a:path w="528" h="260">
                  <a:moveTo>
                    <a:pt x="36" y="224"/>
                  </a:moveTo>
                  <a:lnTo>
                    <a:pt x="56" y="212"/>
                  </a:lnTo>
                  <a:lnTo>
                    <a:pt x="156" y="204"/>
                  </a:lnTo>
                  <a:lnTo>
                    <a:pt x="236" y="188"/>
                  </a:lnTo>
                  <a:lnTo>
                    <a:pt x="284" y="168"/>
                  </a:lnTo>
                  <a:lnTo>
                    <a:pt x="304" y="156"/>
                  </a:lnTo>
                  <a:lnTo>
                    <a:pt x="332" y="140"/>
                  </a:lnTo>
                  <a:lnTo>
                    <a:pt x="356" y="120"/>
                  </a:lnTo>
                  <a:lnTo>
                    <a:pt x="376" y="104"/>
                  </a:lnTo>
                  <a:lnTo>
                    <a:pt x="380" y="84"/>
                  </a:lnTo>
                  <a:lnTo>
                    <a:pt x="376" y="60"/>
                  </a:lnTo>
                  <a:lnTo>
                    <a:pt x="368" y="48"/>
                  </a:lnTo>
                  <a:lnTo>
                    <a:pt x="356" y="32"/>
                  </a:lnTo>
                  <a:lnTo>
                    <a:pt x="340" y="12"/>
                  </a:lnTo>
                  <a:lnTo>
                    <a:pt x="308" y="0"/>
                  </a:lnTo>
                  <a:lnTo>
                    <a:pt x="352" y="0"/>
                  </a:lnTo>
                  <a:lnTo>
                    <a:pt x="388" y="8"/>
                  </a:lnTo>
                  <a:lnTo>
                    <a:pt x="436" y="12"/>
                  </a:lnTo>
                  <a:lnTo>
                    <a:pt x="472" y="24"/>
                  </a:lnTo>
                  <a:lnTo>
                    <a:pt x="504" y="44"/>
                  </a:lnTo>
                  <a:lnTo>
                    <a:pt x="520" y="56"/>
                  </a:lnTo>
                  <a:lnTo>
                    <a:pt x="528" y="72"/>
                  </a:lnTo>
                  <a:lnTo>
                    <a:pt x="520" y="96"/>
                  </a:lnTo>
                  <a:lnTo>
                    <a:pt x="508" y="116"/>
                  </a:lnTo>
                  <a:lnTo>
                    <a:pt x="492" y="132"/>
                  </a:lnTo>
                  <a:lnTo>
                    <a:pt x="460" y="152"/>
                  </a:lnTo>
                  <a:lnTo>
                    <a:pt x="416" y="168"/>
                  </a:lnTo>
                  <a:lnTo>
                    <a:pt x="316" y="200"/>
                  </a:lnTo>
                  <a:lnTo>
                    <a:pt x="188" y="228"/>
                  </a:lnTo>
                  <a:lnTo>
                    <a:pt x="132" y="240"/>
                  </a:lnTo>
                  <a:lnTo>
                    <a:pt x="132" y="236"/>
                  </a:lnTo>
                  <a:lnTo>
                    <a:pt x="108" y="240"/>
                  </a:lnTo>
                  <a:lnTo>
                    <a:pt x="56" y="248"/>
                  </a:lnTo>
                  <a:lnTo>
                    <a:pt x="20" y="252"/>
                  </a:lnTo>
                  <a:lnTo>
                    <a:pt x="0" y="260"/>
                  </a:lnTo>
                  <a:lnTo>
                    <a:pt x="12" y="248"/>
                  </a:lnTo>
                  <a:lnTo>
                    <a:pt x="24" y="236"/>
                  </a:lnTo>
                  <a:lnTo>
                    <a:pt x="36" y="2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40" name="図形 71"/>
            <p:cNvSpPr>
              <a:spLocks/>
            </p:cNvSpPr>
            <p:nvPr/>
          </p:nvSpPr>
          <p:spPr bwMode="auto">
            <a:xfrm>
              <a:off x="4288" y="544"/>
              <a:ext cx="104" cy="56"/>
            </a:xfrm>
            <a:custGeom>
              <a:avLst/>
              <a:gdLst/>
              <a:ahLst/>
              <a:cxnLst>
                <a:cxn ang="0">
                  <a:pos x="0" y="32"/>
                </a:cxn>
                <a:cxn ang="0">
                  <a:pos x="0" y="20"/>
                </a:cxn>
                <a:cxn ang="0">
                  <a:pos x="12" y="12"/>
                </a:cxn>
                <a:cxn ang="0">
                  <a:pos x="56" y="4"/>
                </a:cxn>
                <a:cxn ang="0">
                  <a:pos x="104" y="0"/>
                </a:cxn>
                <a:cxn ang="0">
                  <a:pos x="60" y="20"/>
                </a:cxn>
                <a:cxn ang="0">
                  <a:pos x="36" y="36"/>
                </a:cxn>
                <a:cxn ang="0">
                  <a:pos x="12" y="56"/>
                </a:cxn>
                <a:cxn ang="0">
                  <a:pos x="8" y="44"/>
                </a:cxn>
                <a:cxn ang="0">
                  <a:pos x="0" y="32"/>
                </a:cxn>
              </a:cxnLst>
              <a:rect l="0" t="0" r="0" b="0"/>
              <a:pathLst>
                <a:path w="104" h="56">
                  <a:moveTo>
                    <a:pt x="0" y="32"/>
                  </a:moveTo>
                  <a:lnTo>
                    <a:pt x="0" y="20"/>
                  </a:lnTo>
                  <a:lnTo>
                    <a:pt x="12" y="12"/>
                  </a:lnTo>
                  <a:lnTo>
                    <a:pt x="56" y="4"/>
                  </a:lnTo>
                  <a:lnTo>
                    <a:pt x="104" y="0"/>
                  </a:lnTo>
                  <a:lnTo>
                    <a:pt x="60" y="20"/>
                  </a:lnTo>
                  <a:lnTo>
                    <a:pt x="36" y="36"/>
                  </a:lnTo>
                  <a:lnTo>
                    <a:pt x="12" y="56"/>
                  </a:lnTo>
                  <a:lnTo>
                    <a:pt x="8" y="44"/>
                  </a:lnTo>
                  <a:lnTo>
                    <a:pt x="0" y="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41" name="図形 72"/>
            <p:cNvSpPr>
              <a:spLocks/>
            </p:cNvSpPr>
            <p:nvPr/>
          </p:nvSpPr>
          <p:spPr bwMode="auto">
            <a:xfrm>
              <a:off x="4300" y="276"/>
              <a:ext cx="577" cy="360"/>
            </a:xfrm>
            <a:custGeom>
              <a:avLst/>
              <a:gdLst/>
              <a:ahLst/>
              <a:cxnLst>
                <a:cxn ang="0">
                  <a:pos x="20" y="340"/>
                </a:cxn>
                <a:cxn ang="0">
                  <a:pos x="0" y="328"/>
                </a:cxn>
                <a:cxn ang="0">
                  <a:pos x="12" y="316"/>
                </a:cxn>
                <a:cxn ang="0">
                  <a:pos x="44" y="292"/>
                </a:cxn>
                <a:cxn ang="0">
                  <a:pos x="96" y="272"/>
                </a:cxn>
                <a:cxn ang="0">
                  <a:pos x="176" y="256"/>
                </a:cxn>
                <a:cxn ang="0">
                  <a:pos x="308" y="224"/>
                </a:cxn>
                <a:cxn ang="0">
                  <a:pos x="404" y="196"/>
                </a:cxn>
                <a:cxn ang="0">
                  <a:pos x="448" y="176"/>
                </a:cxn>
                <a:cxn ang="0">
                  <a:pos x="480" y="152"/>
                </a:cxn>
                <a:cxn ang="0">
                  <a:pos x="504" y="136"/>
                </a:cxn>
                <a:cxn ang="0">
                  <a:pos x="516" y="116"/>
                </a:cxn>
                <a:cxn ang="0">
                  <a:pos x="520" y="92"/>
                </a:cxn>
                <a:cxn ang="0">
                  <a:pos x="508" y="76"/>
                </a:cxn>
                <a:cxn ang="0">
                  <a:pos x="492" y="56"/>
                </a:cxn>
                <a:cxn ang="0">
                  <a:pos x="460" y="44"/>
                </a:cxn>
                <a:cxn ang="0">
                  <a:pos x="424" y="32"/>
                </a:cxn>
                <a:cxn ang="0">
                  <a:pos x="376" y="20"/>
                </a:cxn>
                <a:cxn ang="0">
                  <a:pos x="332" y="16"/>
                </a:cxn>
                <a:cxn ang="0">
                  <a:pos x="292" y="20"/>
                </a:cxn>
                <a:cxn ang="0">
                  <a:pos x="224" y="8"/>
                </a:cxn>
                <a:cxn ang="0">
                  <a:pos x="284" y="0"/>
                </a:cxn>
                <a:cxn ang="0">
                  <a:pos x="376" y="0"/>
                </a:cxn>
                <a:cxn ang="0">
                  <a:pos x="424" y="8"/>
                </a:cxn>
                <a:cxn ang="0">
                  <a:pos x="472" y="20"/>
                </a:cxn>
                <a:cxn ang="0">
                  <a:pos x="520" y="40"/>
                </a:cxn>
                <a:cxn ang="0">
                  <a:pos x="556" y="56"/>
                </a:cxn>
                <a:cxn ang="0">
                  <a:pos x="568" y="80"/>
                </a:cxn>
                <a:cxn ang="0">
                  <a:pos x="580" y="100"/>
                </a:cxn>
                <a:cxn ang="0">
                  <a:pos x="580" y="124"/>
                </a:cxn>
                <a:cxn ang="0">
                  <a:pos x="568" y="152"/>
                </a:cxn>
                <a:cxn ang="0">
                  <a:pos x="552" y="176"/>
                </a:cxn>
                <a:cxn ang="0">
                  <a:pos x="508" y="196"/>
                </a:cxn>
                <a:cxn ang="0">
                  <a:pos x="448" y="212"/>
                </a:cxn>
                <a:cxn ang="0">
                  <a:pos x="368" y="236"/>
                </a:cxn>
                <a:cxn ang="0">
                  <a:pos x="292" y="248"/>
                </a:cxn>
                <a:cxn ang="0">
                  <a:pos x="220" y="256"/>
                </a:cxn>
                <a:cxn ang="0">
                  <a:pos x="152" y="268"/>
                </a:cxn>
                <a:cxn ang="0">
                  <a:pos x="96" y="288"/>
                </a:cxn>
                <a:cxn ang="0">
                  <a:pos x="80" y="300"/>
                </a:cxn>
                <a:cxn ang="0">
                  <a:pos x="60" y="316"/>
                </a:cxn>
                <a:cxn ang="0">
                  <a:pos x="56" y="336"/>
                </a:cxn>
                <a:cxn ang="0">
                  <a:pos x="56" y="360"/>
                </a:cxn>
                <a:cxn ang="0">
                  <a:pos x="20" y="340"/>
                </a:cxn>
              </a:cxnLst>
              <a:rect l="0" t="0" r="0" b="0"/>
              <a:pathLst>
                <a:path w="580" h="360">
                  <a:moveTo>
                    <a:pt x="20" y="340"/>
                  </a:moveTo>
                  <a:lnTo>
                    <a:pt x="0" y="328"/>
                  </a:lnTo>
                  <a:lnTo>
                    <a:pt x="12" y="316"/>
                  </a:lnTo>
                  <a:lnTo>
                    <a:pt x="44" y="292"/>
                  </a:lnTo>
                  <a:lnTo>
                    <a:pt x="96" y="272"/>
                  </a:lnTo>
                  <a:lnTo>
                    <a:pt x="176" y="256"/>
                  </a:lnTo>
                  <a:lnTo>
                    <a:pt x="308" y="224"/>
                  </a:lnTo>
                  <a:lnTo>
                    <a:pt x="404" y="196"/>
                  </a:lnTo>
                  <a:lnTo>
                    <a:pt x="448" y="176"/>
                  </a:lnTo>
                  <a:lnTo>
                    <a:pt x="480" y="152"/>
                  </a:lnTo>
                  <a:lnTo>
                    <a:pt x="504" y="136"/>
                  </a:lnTo>
                  <a:lnTo>
                    <a:pt x="516" y="116"/>
                  </a:lnTo>
                  <a:lnTo>
                    <a:pt x="520" y="92"/>
                  </a:lnTo>
                  <a:lnTo>
                    <a:pt x="508" y="76"/>
                  </a:lnTo>
                  <a:lnTo>
                    <a:pt x="492" y="56"/>
                  </a:lnTo>
                  <a:lnTo>
                    <a:pt x="460" y="44"/>
                  </a:lnTo>
                  <a:lnTo>
                    <a:pt x="424" y="32"/>
                  </a:lnTo>
                  <a:lnTo>
                    <a:pt x="376" y="20"/>
                  </a:lnTo>
                  <a:lnTo>
                    <a:pt x="332" y="16"/>
                  </a:lnTo>
                  <a:lnTo>
                    <a:pt x="292" y="20"/>
                  </a:lnTo>
                  <a:lnTo>
                    <a:pt x="224" y="8"/>
                  </a:lnTo>
                  <a:lnTo>
                    <a:pt x="284" y="0"/>
                  </a:lnTo>
                  <a:lnTo>
                    <a:pt x="376" y="0"/>
                  </a:lnTo>
                  <a:lnTo>
                    <a:pt x="424" y="8"/>
                  </a:lnTo>
                  <a:lnTo>
                    <a:pt x="472" y="20"/>
                  </a:lnTo>
                  <a:lnTo>
                    <a:pt x="520" y="40"/>
                  </a:lnTo>
                  <a:lnTo>
                    <a:pt x="556" y="56"/>
                  </a:lnTo>
                  <a:lnTo>
                    <a:pt x="568" y="80"/>
                  </a:lnTo>
                  <a:lnTo>
                    <a:pt x="580" y="100"/>
                  </a:lnTo>
                  <a:lnTo>
                    <a:pt x="580" y="124"/>
                  </a:lnTo>
                  <a:lnTo>
                    <a:pt x="568" y="152"/>
                  </a:lnTo>
                  <a:lnTo>
                    <a:pt x="552" y="176"/>
                  </a:lnTo>
                  <a:lnTo>
                    <a:pt x="508" y="196"/>
                  </a:lnTo>
                  <a:lnTo>
                    <a:pt x="448" y="212"/>
                  </a:lnTo>
                  <a:lnTo>
                    <a:pt x="368" y="236"/>
                  </a:lnTo>
                  <a:lnTo>
                    <a:pt x="292" y="248"/>
                  </a:lnTo>
                  <a:lnTo>
                    <a:pt x="220" y="256"/>
                  </a:lnTo>
                  <a:lnTo>
                    <a:pt x="152" y="268"/>
                  </a:lnTo>
                  <a:lnTo>
                    <a:pt x="96" y="288"/>
                  </a:lnTo>
                  <a:lnTo>
                    <a:pt x="80" y="300"/>
                  </a:lnTo>
                  <a:lnTo>
                    <a:pt x="60" y="316"/>
                  </a:lnTo>
                  <a:lnTo>
                    <a:pt x="56" y="336"/>
                  </a:lnTo>
                  <a:lnTo>
                    <a:pt x="56" y="360"/>
                  </a:lnTo>
                  <a:lnTo>
                    <a:pt x="20" y="3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42" name="図形 73"/>
            <p:cNvSpPr>
              <a:spLocks/>
            </p:cNvSpPr>
            <p:nvPr/>
          </p:nvSpPr>
          <p:spPr bwMode="auto">
            <a:xfrm>
              <a:off x="4360" y="292"/>
              <a:ext cx="613" cy="360"/>
            </a:xfrm>
            <a:custGeom>
              <a:avLst/>
              <a:gdLst/>
              <a:ahLst/>
              <a:cxnLst>
                <a:cxn ang="0">
                  <a:pos x="0" y="344"/>
                </a:cxn>
                <a:cxn ang="0">
                  <a:pos x="0" y="320"/>
                </a:cxn>
                <a:cxn ang="0">
                  <a:pos x="8" y="300"/>
                </a:cxn>
                <a:cxn ang="0">
                  <a:pos x="20" y="288"/>
                </a:cxn>
                <a:cxn ang="0">
                  <a:pos x="44" y="276"/>
                </a:cxn>
                <a:cxn ang="0">
                  <a:pos x="92" y="256"/>
                </a:cxn>
                <a:cxn ang="0">
                  <a:pos x="160" y="244"/>
                </a:cxn>
                <a:cxn ang="0">
                  <a:pos x="232" y="240"/>
                </a:cxn>
                <a:cxn ang="0">
                  <a:pos x="308" y="220"/>
                </a:cxn>
                <a:cxn ang="0">
                  <a:pos x="396" y="204"/>
                </a:cxn>
                <a:cxn ang="0">
                  <a:pos x="448" y="184"/>
                </a:cxn>
                <a:cxn ang="0">
                  <a:pos x="492" y="160"/>
                </a:cxn>
                <a:cxn ang="0">
                  <a:pos x="516" y="136"/>
                </a:cxn>
                <a:cxn ang="0">
                  <a:pos x="528" y="112"/>
                </a:cxn>
                <a:cxn ang="0">
                  <a:pos x="528" y="84"/>
                </a:cxn>
                <a:cxn ang="0">
                  <a:pos x="516" y="60"/>
                </a:cxn>
                <a:cxn ang="0">
                  <a:pos x="496" y="40"/>
                </a:cxn>
                <a:cxn ang="0">
                  <a:pos x="460" y="16"/>
                </a:cxn>
                <a:cxn ang="0">
                  <a:pos x="412" y="0"/>
                </a:cxn>
                <a:cxn ang="0">
                  <a:pos x="484" y="4"/>
                </a:cxn>
                <a:cxn ang="0">
                  <a:pos x="528" y="12"/>
                </a:cxn>
                <a:cxn ang="0">
                  <a:pos x="564" y="28"/>
                </a:cxn>
                <a:cxn ang="0">
                  <a:pos x="600" y="48"/>
                </a:cxn>
                <a:cxn ang="0">
                  <a:pos x="612" y="60"/>
                </a:cxn>
                <a:cxn ang="0">
                  <a:pos x="612" y="72"/>
                </a:cxn>
                <a:cxn ang="0">
                  <a:pos x="612" y="84"/>
                </a:cxn>
                <a:cxn ang="0">
                  <a:pos x="604" y="100"/>
                </a:cxn>
                <a:cxn ang="0">
                  <a:pos x="580" y="124"/>
                </a:cxn>
                <a:cxn ang="0">
                  <a:pos x="544" y="148"/>
                </a:cxn>
                <a:cxn ang="0">
                  <a:pos x="508" y="168"/>
                </a:cxn>
                <a:cxn ang="0">
                  <a:pos x="460" y="184"/>
                </a:cxn>
                <a:cxn ang="0">
                  <a:pos x="352" y="220"/>
                </a:cxn>
                <a:cxn ang="0">
                  <a:pos x="212" y="252"/>
                </a:cxn>
                <a:cxn ang="0">
                  <a:pos x="124" y="272"/>
                </a:cxn>
                <a:cxn ang="0">
                  <a:pos x="68" y="288"/>
                </a:cxn>
                <a:cxn ang="0">
                  <a:pos x="44" y="308"/>
                </a:cxn>
                <a:cxn ang="0">
                  <a:pos x="36" y="312"/>
                </a:cxn>
                <a:cxn ang="0">
                  <a:pos x="32" y="320"/>
                </a:cxn>
                <a:cxn ang="0">
                  <a:pos x="32" y="332"/>
                </a:cxn>
                <a:cxn ang="0">
                  <a:pos x="36" y="348"/>
                </a:cxn>
                <a:cxn ang="0">
                  <a:pos x="48" y="360"/>
                </a:cxn>
                <a:cxn ang="0">
                  <a:pos x="0" y="344"/>
                </a:cxn>
              </a:cxnLst>
              <a:rect l="0" t="0" r="0" b="0"/>
              <a:pathLst>
                <a:path w="612" h="360">
                  <a:moveTo>
                    <a:pt x="0" y="344"/>
                  </a:moveTo>
                  <a:lnTo>
                    <a:pt x="0" y="320"/>
                  </a:lnTo>
                  <a:lnTo>
                    <a:pt x="8" y="300"/>
                  </a:lnTo>
                  <a:lnTo>
                    <a:pt x="20" y="288"/>
                  </a:lnTo>
                  <a:lnTo>
                    <a:pt x="44" y="276"/>
                  </a:lnTo>
                  <a:lnTo>
                    <a:pt x="92" y="256"/>
                  </a:lnTo>
                  <a:lnTo>
                    <a:pt x="160" y="244"/>
                  </a:lnTo>
                  <a:lnTo>
                    <a:pt x="232" y="240"/>
                  </a:lnTo>
                  <a:lnTo>
                    <a:pt x="308" y="220"/>
                  </a:lnTo>
                  <a:lnTo>
                    <a:pt x="396" y="204"/>
                  </a:lnTo>
                  <a:lnTo>
                    <a:pt x="448" y="184"/>
                  </a:lnTo>
                  <a:lnTo>
                    <a:pt x="492" y="160"/>
                  </a:lnTo>
                  <a:lnTo>
                    <a:pt x="516" y="136"/>
                  </a:lnTo>
                  <a:lnTo>
                    <a:pt x="528" y="112"/>
                  </a:lnTo>
                  <a:lnTo>
                    <a:pt x="528" y="84"/>
                  </a:lnTo>
                  <a:lnTo>
                    <a:pt x="516" y="60"/>
                  </a:lnTo>
                  <a:lnTo>
                    <a:pt x="496" y="40"/>
                  </a:lnTo>
                  <a:lnTo>
                    <a:pt x="460" y="16"/>
                  </a:lnTo>
                  <a:lnTo>
                    <a:pt x="412" y="0"/>
                  </a:lnTo>
                  <a:lnTo>
                    <a:pt x="484" y="4"/>
                  </a:lnTo>
                  <a:lnTo>
                    <a:pt x="528" y="12"/>
                  </a:lnTo>
                  <a:lnTo>
                    <a:pt x="564" y="28"/>
                  </a:lnTo>
                  <a:lnTo>
                    <a:pt x="600" y="48"/>
                  </a:lnTo>
                  <a:lnTo>
                    <a:pt x="612" y="60"/>
                  </a:lnTo>
                  <a:lnTo>
                    <a:pt x="612" y="72"/>
                  </a:lnTo>
                  <a:lnTo>
                    <a:pt x="612" y="84"/>
                  </a:lnTo>
                  <a:lnTo>
                    <a:pt x="604" y="100"/>
                  </a:lnTo>
                  <a:lnTo>
                    <a:pt x="580" y="124"/>
                  </a:lnTo>
                  <a:lnTo>
                    <a:pt x="544" y="148"/>
                  </a:lnTo>
                  <a:lnTo>
                    <a:pt x="508" y="168"/>
                  </a:lnTo>
                  <a:lnTo>
                    <a:pt x="460" y="184"/>
                  </a:lnTo>
                  <a:lnTo>
                    <a:pt x="352" y="220"/>
                  </a:lnTo>
                  <a:lnTo>
                    <a:pt x="212" y="252"/>
                  </a:lnTo>
                  <a:lnTo>
                    <a:pt x="124" y="272"/>
                  </a:lnTo>
                  <a:lnTo>
                    <a:pt x="68" y="288"/>
                  </a:lnTo>
                  <a:lnTo>
                    <a:pt x="44" y="308"/>
                  </a:lnTo>
                  <a:lnTo>
                    <a:pt x="36" y="312"/>
                  </a:lnTo>
                  <a:lnTo>
                    <a:pt x="32" y="320"/>
                  </a:lnTo>
                  <a:lnTo>
                    <a:pt x="32" y="332"/>
                  </a:lnTo>
                  <a:lnTo>
                    <a:pt x="36" y="348"/>
                  </a:lnTo>
                  <a:lnTo>
                    <a:pt x="48" y="360"/>
                  </a:lnTo>
                  <a:lnTo>
                    <a:pt x="0" y="3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43" name="図形 74"/>
            <p:cNvSpPr>
              <a:spLocks/>
            </p:cNvSpPr>
            <p:nvPr/>
          </p:nvSpPr>
          <p:spPr bwMode="auto">
            <a:xfrm>
              <a:off x="4392" y="295"/>
              <a:ext cx="640" cy="389"/>
            </a:xfrm>
            <a:custGeom>
              <a:avLst/>
              <a:gdLst/>
              <a:ahLst/>
              <a:cxnLst>
                <a:cxn ang="0">
                  <a:pos x="28" y="364"/>
                </a:cxn>
                <a:cxn ang="0">
                  <a:pos x="16" y="352"/>
                </a:cxn>
                <a:cxn ang="0">
                  <a:pos x="4" y="340"/>
                </a:cxn>
                <a:cxn ang="0">
                  <a:pos x="0" y="328"/>
                </a:cxn>
                <a:cxn ang="0">
                  <a:pos x="4" y="308"/>
                </a:cxn>
                <a:cxn ang="0">
                  <a:pos x="12" y="304"/>
                </a:cxn>
                <a:cxn ang="0">
                  <a:pos x="40" y="292"/>
                </a:cxn>
                <a:cxn ang="0">
                  <a:pos x="92" y="272"/>
                </a:cxn>
                <a:cxn ang="0">
                  <a:pos x="180" y="252"/>
                </a:cxn>
                <a:cxn ang="0">
                  <a:pos x="320" y="216"/>
                </a:cxn>
                <a:cxn ang="0">
                  <a:pos x="428" y="188"/>
                </a:cxn>
                <a:cxn ang="0">
                  <a:pos x="476" y="168"/>
                </a:cxn>
                <a:cxn ang="0">
                  <a:pos x="520" y="144"/>
                </a:cxn>
                <a:cxn ang="0">
                  <a:pos x="556" y="120"/>
                </a:cxn>
                <a:cxn ang="0">
                  <a:pos x="572" y="96"/>
                </a:cxn>
                <a:cxn ang="0">
                  <a:pos x="584" y="84"/>
                </a:cxn>
                <a:cxn ang="0">
                  <a:pos x="584" y="68"/>
                </a:cxn>
                <a:cxn ang="0">
                  <a:pos x="580" y="56"/>
                </a:cxn>
                <a:cxn ang="0">
                  <a:pos x="572" y="44"/>
                </a:cxn>
                <a:cxn ang="0">
                  <a:pos x="532" y="20"/>
                </a:cxn>
                <a:cxn ang="0">
                  <a:pos x="520" y="12"/>
                </a:cxn>
                <a:cxn ang="0">
                  <a:pos x="476" y="0"/>
                </a:cxn>
                <a:cxn ang="0">
                  <a:pos x="524" y="8"/>
                </a:cxn>
                <a:cxn ang="0">
                  <a:pos x="572" y="24"/>
                </a:cxn>
                <a:cxn ang="0">
                  <a:pos x="612" y="56"/>
                </a:cxn>
                <a:cxn ang="0">
                  <a:pos x="628" y="72"/>
                </a:cxn>
                <a:cxn ang="0">
                  <a:pos x="640" y="92"/>
                </a:cxn>
                <a:cxn ang="0">
                  <a:pos x="640" y="96"/>
                </a:cxn>
                <a:cxn ang="0">
                  <a:pos x="636" y="116"/>
                </a:cxn>
                <a:cxn ang="0">
                  <a:pos x="616" y="132"/>
                </a:cxn>
                <a:cxn ang="0">
                  <a:pos x="572" y="156"/>
                </a:cxn>
                <a:cxn ang="0">
                  <a:pos x="532" y="176"/>
                </a:cxn>
                <a:cxn ang="0">
                  <a:pos x="488" y="188"/>
                </a:cxn>
                <a:cxn ang="0">
                  <a:pos x="448" y="200"/>
                </a:cxn>
                <a:cxn ang="0">
                  <a:pos x="416" y="204"/>
                </a:cxn>
                <a:cxn ang="0">
                  <a:pos x="352" y="228"/>
                </a:cxn>
                <a:cxn ang="0">
                  <a:pos x="276" y="248"/>
                </a:cxn>
                <a:cxn ang="0">
                  <a:pos x="216" y="260"/>
                </a:cxn>
                <a:cxn ang="0">
                  <a:pos x="188" y="272"/>
                </a:cxn>
                <a:cxn ang="0">
                  <a:pos x="140" y="292"/>
                </a:cxn>
                <a:cxn ang="0">
                  <a:pos x="128" y="304"/>
                </a:cxn>
                <a:cxn ang="0">
                  <a:pos x="120" y="320"/>
                </a:cxn>
                <a:cxn ang="0">
                  <a:pos x="116" y="340"/>
                </a:cxn>
                <a:cxn ang="0">
                  <a:pos x="116" y="356"/>
                </a:cxn>
                <a:cxn ang="0">
                  <a:pos x="128" y="388"/>
                </a:cxn>
                <a:cxn ang="0">
                  <a:pos x="28" y="364"/>
                </a:cxn>
              </a:cxnLst>
              <a:rect l="0" t="0" r="0" b="0"/>
              <a:pathLst>
                <a:path w="640" h="388">
                  <a:moveTo>
                    <a:pt x="28" y="364"/>
                  </a:moveTo>
                  <a:lnTo>
                    <a:pt x="16" y="352"/>
                  </a:lnTo>
                  <a:lnTo>
                    <a:pt x="4" y="340"/>
                  </a:lnTo>
                  <a:lnTo>
                    <a:pt x="0" y="328"/>
                  </a:lnTo>
                  <a:lnTo>
                    <a:pt x="4" y="308"/>
                  </a:lnTo>
                  <a:lnTo>
                    <a:pt x="12" y="304"/>
                  </a:lnTo>
                  <a:lnTo>
                    <a:pt x="40" y="292"/>
                  </a:lnTo>
                  <a:lnTo>
                    <a:pt x="92" y="272"/>
                  </a:lnTo>
                  <a:lnTo>
                    <a:pt x="180" y="252"/>
                  </a:lnTo>
                  <a:lnTo>
                    <a:pt x="320" y="216"/>
                  </a:lnTo>
                  <a:lnTo>
                    <a:pt x="428" y="188"/>
                  </a:lnTo>
                  <a:lnTo>
                    <a:pt x="476" y="168"/>
                  </a:lnTo>
                  <a:lnTo>
                    <a:pt x="520" y="144"/>
                  </a:lnTo>
                  <a:lnTo>
                    <a:pt x="556" y="120"/>
                  </a:lnTo>
                  <a:lnTo>
                    <a:pt x="572" y="96"/>
                  </a:lnTo>
                  <a:lnTo>
                    <a:pt x="584" y="84"/>
                  </a:lnTo>
                  <a:lnTo>
                    <a:pt x="584" y="68"/>
                  </a:lnTo>
                  <a:lnTo>
                    <a:pt x="580" y="56"/>
                  </a:lnTo>
                  <a:lnTo>
                    <a:pt x="572" y="44"/>
                  </a:lnTo>
                  <a:lnTo>
                    <a:pt x="532" y="20"/>
                  </a:lnTo>
                  <a:lnTo>
                    <a:pt x="520" y="12"/>
                  </a:lnTo>
                  <a:lnTo>
                    <a:pt x="476" y="0"/>
                  </a:lnTo>
                  <a:lnTo>
                    <a:pt x="524" y="8"/>
                  </a:lnTo>
                  <a:lnTo>
                    <a:pt x="572" y="24"/>
                  </a:lnTo>
                  <a:lnTo>
                    <a:pt x="612" y="56"/>
                  </a:lnTo>
                  <a:lnTo>
                    <a:pt x="628" y="72"/>
                  </a:lnTo>
                  <a:lnTo>
                    <a:pt x="640" y="92"/>
                  </a:lnTo>
                  <a:lnTo>
                    <a:pt x="640" y="96"/>
                  </a:lnTo>
                  <a:lnTo>
                    <a:pt x="636" y="116"/>
                  </a:lnTo>
                  <a:lnTo>
                    <a:pt x="616" y="132"/>
                  </a:lnTo>
                  <a:lnTo>
                    <a:pt x="572" y="156"/>
                  </a:lnTo>
                  <a:lnTo>
                    <a:pt x="532" y="176"/>
                  </a:lnTo>
                  <a:lnTo>
                    <a:pt x="488" y="188"/>
                  </a:lnTo>
                  <a:lnTo>
                    <a:pt x="448" y="200"/>
                  </a:lnTo>
                  <a:lnTo>
                    <a:pt x="416" y="204"/>
                  </a:lnTo>
                  <a:lnTo>
                    <a:pt x="352" y="228"/>
                  </a:lnTo>
                  <a:lnTo>
                    <a:pt x="276" y="248"/>
                  </a:lnTo>
                  <a:lnTo>
                    <a:pt x="216" y="260"/>
                  </a:lnTo>
                  <a:lnTo>
                    <a:pt x="188" y="272"/>
                  </a:lnTo>
                  <a:lnTo>
                    <a:pt x="140" y="292"/>
                  </a:lnTo>
                  <a:lnTo>
                    <a:pt x="128" y="304"/>
                  </a:lnTo>
                  <a:lnTo>
                    <a:pt x="120" y="320"/>
                  </a:lnTo>
                  <a:lnTo>
                    <a:pt x="116" y="340"/>
                  </a:lnTo>
                  <a:lnTo>
                    <a:pt x="116" y="356"/>
                  </a:lnTo>
                  <a:lnTo>
                    <a:pt x="128" y="388"/>
                  </a:lnTo>
                  <a:lnTo>
                    <a:pt x="28" y="3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44" name="図形 75"/>
            <p:cNvSpPr>
              <a:spLocks/>
            </p:cNvSpPr>
            <p:nvPr/>
          </p:nvSpPr>
          <p:spPr bwMode="auto">
            <a:xfrm>
              <a:off x="4512" y="548"/>
              <a:ext cx="140" cy="148"/>
            </a:xfrm>
            <a:custGeom>
              <a:avLst/>
              <a:gdLst/>
              <a:ahLst/>
              <a:cxnLst>
                <a:cxn ang="0">
                  <a:pos x="12" y="136"/>
                </a:cxn>
                <a:cxn ang="0">
                  <a:pos x="0" y="112"/>
                </a:cxn>
                <a:cxn ang="0">
                  <a:pos x="0" y="92"/>
                </a:cxn>
                <a:cxn ang="0">
                  <a:pos x="0" y="68"/>
                </a:cxn>
                <a:cxn ang="0">
                  <a:pos x="12" y="56"/>
                </a:cxn>
                <a:cxn ang="0">
                  <a:pos x="24" y="44"/>
                </a:cxn>
                <a:cxn ang="0">
                  <a:pos x="68" y="28"/>
                </a:cxn>
                <a:cxn ang="0">
                  <a:pos x="92" y="16"/>
                </a:cxn>
                <a:cxn ang="0">
                  <a:pos x="140" y="0"/>
                </a:cxn>
                <a:cxn ang="0">
                  <a:pos x="132" y="8"/>
                </a:cxn>
                <a:cxn ang="0">
                  <a:pos x="104" y="20"/>
                </a:cxn>
                <a:cxn ang="0">
                  <a:pos x="80" y="40"/>
                </a:cxn>
                <a:cxn ang="0">
                  <a:pos x="60" y="56"/>
                </a:cxn>
                <a:cxn ang="0">
                  <a:pos x="56" y="76"/>
                </a:cxn>
                <a:cxn ang="0">
                  <a:pos x="56" y="100"/>
                </a:cxn>
                <a:cxn ang="0">
                  <a:pos x="68" y="116"/>
                </a:cxn>
                <a:cxn ang="0">
                  <a:pos x="84" y="148"/>
                </a:cxn>
                <a:cxn ang="0">
                  <a:pos x="12" y="136"/>
                </a:cxn>
              </a:cxnLst>
              <a:rect l="0" t="0" r="0" b="0"/>
              <a:pathLst>
                <a:path w="140" h="148">
                  <a:moveTo>
                    <a:pt x="12" y="136"/>
                  </a:moveTo>
                  <a:lnTo>
                    <a:pt x="0" y="112"/>
                  </a:lnTo>
                  <a:lnTo>
                    <a:pt x="0" y="92"/>
                  </a:lnTo>
                  <a:lnTo>
                    <a:pt x="0" y="68"/>
                  </a:lnTo>
                  <a:lnTo>
                    <a:pt x="12" y="56"/>
                  </a:lnTo>
                  <a:lnTo>
                    <a:pt x="24" y="44"/>
                  </a:lnTo>
                  <a:lnTo>
                    <a:pt x="68" y="28"/>
                  </a:lnTo>
                  <a:lnTo>
                    <a:pt x="92" y="16"/>
                  </a:lnTo>
                  <a:lnTo>
                    <a:pt x="140" y="0"/>
                  </a:lnTo>
                  <a:lnTo>
                    <a:pt x="132" y="8"/>
                  </a:lnTo>
                  <a:lnTo>
                    <a:pt x="104" y="20"/>
                  </a:lnTo>
                  <a:lnTo>
                    <a:pt x="80" y="40"/>
                  </a:lnTo>
                  <a:lnTo>
                    <a:pt x="60" y="56"/>
                  </a:lnTo>
                  <a:lnTo>
                    <a:pt x="56" y="76"/>
                  </a:lnTo>
                  <a:lnTo>
                    <a:pt x="56" y="100"/>
                  </a:lnTo>
                  <a:lnTo>
                    <a:pt x="68" y="116"/>
                  </a:lnTo>
                  <a:lnTo>
                    <a:pt x="84" y="148"/>
                  </a:lnTo>
                  <a:lnTo>
                    <a:pt x="12" y="1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45" name="図形 76"/>
            <p:cNvSpPr>
              <a:spLocks/>
            </p:cNvSpPr>
            <p:nvPr/>
          </p:nvSpPr>
          <p:spPr bwMode="auto">
            <a:xfrm>
              <a:off x="4572" y="536"/>
              <a:ext cx="145" cy="164"/>
            </a:xfrm>
            <a:custGeom>
              <a:avLst/>
              <a:gdLst/>
              <a:ahLst/>
              <a:cxnLst>
                <a:cxn ang="0">
                  <a:pos x="72" y="164"/>
                </a:cxn>
                <a:cxn ang="0">
                  <a:pos x="36" y="160"/>
                </a:cxn>
                <a:cxn ang="0">
                  <a:pos x="12" y="136"/>
                </a:cxn>
                <a:cxn ang="0">
                  <a:pos x="0" y="112"/>
                </a:cxn>
                <a:cxn ang="0">
                  <a:pos x="0" y="88"/>
                </a:cxn>
                <a:cxn ang="0">
                  <a:pos x="8" y="68"/>
                </a:cxn>
                <a:cxn ang="0">
                  <a:pos x="20" y="52"/>
                </a:cxn>
                <a:cxn ang="0">
                  <a:pos x="44" y="40"/>
                </a:cxn>
                <a:cxn ang="0">
                  <a:pos x="72" y="28"/>
                </a:cxn>
                <a:cxn ang="0">
                  <a:pos x="96" y="12"/>
                </a:cxn>
                <a:cxn ang="0">
                  <a:pos x="144" y="0"/>
                </a:cxn>
                <a:cxn ang="0">
                  <a:pos x="104" y="28"/>
                </a:cxn>
                <a:cxn ang="0">
                  <a:pos x="68" y="56"/>
                </a:cxn>
                <a:cxn ang="0">
                  <a:pos x="56" y="68"/>
                </a:cxn>
                <a:cxn ang="0">
                  <a:pos x="48" y="88"/>
                </a:cxn>
                <a:cxn ang="0">
                  <a:pos x="48" y="104"/>
                </a:cxn>
                <a:cxn ang="0">
                  <a:pos x="56" y="136"/>
                </a:cxn>
                <a:cxn ang="0">
                  <a:pos x="84" y="164"/>
                </a:cxn>
                <a:cxn ang="0">
                  <a:pos x="72" y="164"/>
                </a:cxn>
              </a:cxnLst>
              <a:rect l="0" t="0" r="0" b="0"/>
              <a:pathLst>
                <a:path w="144" h="164">
                  <a:moveTo>
                    <a:pt x="72" y="164"/>
                  </a:moveTo>
                  <a:lnTo>
                    <a:pt x="36" y="160"/>
                  </a:lnTo>
                  <a:lnTo>
                    <a:pt x="12" y="136"/>
                  </a:lnTo>
                  <a:lnTo>
                    <a:pt x="0" y="112"/>
                  </a:lnTo>
                  <a:lnTo>
                    <a:pt x="0" y="88"/>
                  </a:lnTo>
                  <a:lnTo>
                    <a:pt x="8" y="68"/>
                  </a:lnTo>
                  <a:lnTo>
                    <a:pt x="20" y="52"/>
                  </a:lnTo>
                  <a:lnTo>
                    <a:pt x="44" y="40"/>
                  </a:lnTo>
                  <a:lnTo>
                    <a:pt x="72" y="28"/>
                  </a:lnTo>
                  <a:lnTo>
                    <a:pt x="96" y="12"/>
                  </a:lnTo>
                  <a:lnTo>
                    <a:pt x="144" y="0"/>
                  </a:lnTo>
                  <a:lnTo>
                    <a:pt x="104" y="28"/>
                  </a:lnTo>
                  <a:lnTo>
                    <a:pt x="68" y="56"/>
                  </a:lnTo>
                  <a:lnTo>
                    <a:pt x="56" y="68"/>
                  </a:lnTo>
                  <a:lnTo>
                    <a:pt x="48" y="88"/>
                  </a:lnTo>
                  <a:lnTo>
                    <a:pt x="48" y="104"/>
                  </a:lnTo>
                  <a:lnTo>
                    <a:pt x="56" y="136"/>
                  </a:lnTo>
                  <a:lnTo>
                    <a:pt x="84" y="164"/>
                  </a:lnTo>
                  <a:lnTo>
                    <a:pt x="72" y="1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46" name="図形 77"/>
            <p:cNvSpPr>
              <a:spLocks/>
            </p:cNvSpPr>
            <p:nvPr/>
          </p:nvSpPr>
          <p:spPr bwMode="auto">
            <a:xfrm>
              <a:off x="4620" y="500"/>
              <a:ext cx="212" cy="200"/>
            </a:xfrm>
            <a:custGeom>
              <a:avLst/>
              <a:gdLst/>
              <a:ahLst/>
              <a:cxnLst>
                <a:cxn ang="0">
                  <a:pos x="44" y="200"/>
                </a:cxn>
                <a:cxn ang="0">
                  <a:pos x="12" y="172"/>
                </a:cxn>
                <a:cxn ang="0">
                  <a:pos x="8" y="152"/>
                </a:cxn>
                <a:cxn ang="0">
                  <a:pos x="0" y="140"/>
                </a:cxn>
                <a:cxn ang="0">
                  <a:pos x="8" y="124"/>
                </a:cxn>
                <a:cxn ang="0">
                  <a:pos x="12" y="104"/>
                </a:cxn>
                <a:cxn ang="0">
                  <a:pos x="24" y="92"/>
                </a:cxn>
                <a:cxn ang="0">
                  <a:pos x="68" y="56"/>
                </a:cxn>
                <a:cxn ang="0">
                  <a:pos x="124" y="24"/>
                </a:cxn>
                <a:cxn ang="0">
                  <a:pos x="184" y="8"/>
                </a:cxn>
                <a:cxn ang="0">
                  <a:pos x="212" y="0"/>
                </a:cxn>
                <a:cxn ang="0">
                  <a:pos x="136" y="32"/>
                </a:cxn>
                <a:cxn ang="0">
                  <a:pos x="92" y="56"/>
                </a:cxn>
                <a:cxn ang="0">
                  <a:pos x="68" y="80"/>
                </a:cxn>
                <a:cxn ang="0">
                  <a:pos x="60" y="88"/>
                </a:cxn>
                <a:cxn ang="0">
                  <a:pos x="48" y="112"/>
                </a:cxn>
                <a:cxn ang="0">
                  <a:pos x="48" y="136"/>
                </a:cxn>
                <a:cxn ang="0">
                  <a:pos x="60" y="160"/>
                </a:cxn>
                <a:cxn ang="0">
                  <a:pos x="80" y="176"/>
                </a:cxn>
                <a:cxn ang="0">
                  <a:pos x="104" y="200"/>
                </a:cxn>
                <a:cxn ang="0">
                  <a:pos x="44" y="200"/>
                </a:cxn>
              </a:cxnLst>
              <a:rect l="0" t="0" r="0" b="0"/>
              <a:pathLst>
                <a:path w="212" h="200">
                  <a:moveTo>
                    <a:pt x="44" y="200"/>
                  </a:moveTo>
                  <a:lnTo>
                    <a:pt x="12" y="172"/>
                  </a:lnTo>
                  <a:lnTo>
                    <a:pt x="8" y="152"/>
                  </a:lnTo>
                  <a:lnTo>
                    <a:pt x="0" y="140"/>
                  </a:lnTo>
                  <a:lnTo>
                    <a:pt x="8" y="124"/>
                  </a:lnTo>
                  <a:lnTo>
                    <a:pt x="12" y="104"/>
                  </a:lnTo>
                  <a:lnTo>
                    <a:pt x="24" y="92"/>
                  </a:lnTo>
                  <a:lnTo>
                    <a:pt x="68" y="56"/>
                  </a:lnTo>
                  <a:lnTo>
                    <a:pt x="124" y="24"/>
                  </a:lnTo>
                  <a:lnTo>
                    <a:pt x="184" y="8"/>
                  </a:lnTo>
                  <a:lnTo>
                    <a:pt x="212" y="0"/>
                  </a:lnTo>
                  <a:lnTo>
                    <a:pt x="136" y="32"/>
                  </a:lnTo>
                  <a:lnTo>
                    <a:pt x="92" y="56"/>
                  </a:lnTo>
                  <a:lnTo>
                    <a:pt x="68" y="80"/>
                  </a:lnTo>
                  <a:lnTo>
                    <a:pt x="60" y="88"/>
                  </a:lnTo>
                  <a:lnTo>
                    <a:pt x="48" y="112"/>
                  </a:lnTo>
                  <a:lnTo>
                    <a:pt x="48" y="136"/>
                  </a:lnTo>
                  <a:lnTo>
                    <a:pt x="60" y="160"/>
                  </a:lnTo>
                  <a:lnTo>
                    <a:pt x="80" y="176"/>
                  </a:lnTo>
                  <a:lnTo>
                    <a:pt x="104" y="200"/>
                  </a:lnTo>
                  <a:lnTo>
                    <a:pt x="44"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47" name="図形 78"/>
            <p:cNvSpPr>
              <a:spLocks/>
            </p:cNvSpPr>
            <p:nvPr/>
          </p:nvSpPr>
          <p:spPr bwMode="auto">
            <a:xfrm>
              <a:off x="4796" y="712"/>
              <a:ext cx="1" cy="8"/>
            </a:xfrm>
            <a:custGeom>
              <a:avLst/>
              <a:gdLst/>
              <a:ahLst/>
              <a:cxnLst>
                <a:cxn ang="0">
                  <a:pos x="0" y="8"/>
                </a:cxn>
                <a:cxn ang="0">
                  <a:pos x="0" y="0"/>
                </a:cxn>
                <a:cxn ang="0">
                  <a:pos x="0" y="8"/>
                </a:cxn>
              </a:cxnLst>
              <a:rect l="0" t="0" r="0" b="0"/>
              <a:pathLst>
                <a:path h="8">
                  <a:moveTo>
                    <a:pt x="0" y="8"/>
                  </a:moveTo>
                  <a:lnTo>
                    <a:pt x="0" y="0"/>
                  </a:lnTo>
                  <a:lnTo>
                    <a:pt x="0"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48" name="図形 79"/>
            <p:cNvSpPr>
              <a:spLocks/>
            </p:cNvSpPr>
            <p:nvPr/>
          </p:nvSpPr>
          <p:spPr bwMode="auto">
            <a:xfrm>
              <a:off x="4668" y="156"/>
              <a:ext cx="433" cy="556"/>
            </a:xfrm>
            <a:custGeom>
              <a:avLst/>
              <a:gdLst/>
              <a:ahLst/>
              <a:cxnLst>
                <a:cxn ang="0">
                  <a:pos x="424" y="212"/>
                </a:cxn>
                <a:cxn ang="0">
                  <a:pos x="432" y="244"/>
                </a:cxn>
                <a:cxn ang="0">
                  <a:pos x="408" y="280"/>
                </a:cxn>
                <a:cxn ang="0">
                  <a:pos x="348" y="304"/>
                </a:cxn>
                <a:cxn ang="0">
                  <a:pos x="172" y="352"/>
                </a:cxn>
                <a:cxn ang="0">
                  <a:pos x="80" y="400"/>
                </a:cxn>
                <a:cxn ang="0">
                  <a:pos x="44" y="444"/>
                </a:cxn>
                <a:cxn ang="0">
                  <a:pos x="48" y="496"/>
                </a:cxn>
                <a:cxn ang="0">
                  <a:pos x="92" y="540"/>
                </a:cxn>
                <a:cxn ang="0">
                  <a:pos x="100" y="544"/>
                </a:cxn>
                <a:cxn ang="0">
                  <a:pos x="64" y="544"/>
                </a:cxn>
                <a:cxn ang="0">
                  <a:pos x="20" y="504"/>
                </a:cxn>
                <a:cxn ang="0">
                  <a:pos x="8" y="456"/>
                </a:cxn>
                <a:cxn ang="0">
                  <a:pos x="24" y="424"/>
                </a:cxn>
                <a:cxn ang="0">
                  <a:pos x="100" y="376"/>
                </a:cxn>
                <a:cxn ang="0">
                  <a:pos x="188" y="340"/>
                </a:cxn>
                <a:cxn ang="0">
                  <a:pos x="296" y="296"/>
                </a:cxn>
                <a:cxn ang="0">
                  <a:pos x="360" y="256"/>
                </a:cxn>
                <a:cxn ang="0">
                  <a:pos x="364" y="232"/>
                </a:cxn>
                <a:cxn ang="0">
                  <a:pos x="324" y="176"/>
                </a:cxn>
                <a:cxn ang="0">
                  <a:pos x="248" y="148"/>
                </a:cxn>
                <a:cxn ang="0">
                  <a:pos x="152" y="128"/>
                </a:cxn>
                <a:cxn ang="0">
                  <a:pos x="44" y="96"/>
                </a:cxn>
                <a:cxn ang="0">
                  <a:pos x="8" y="80"/>
                </a:cxn>
                <a:cxn ang="0">
                  <a:pos x="0" y="56"/>
                </a:cxn>
                <a:cxn ang="0">
                  <a:pos x="32" y="24"/>
                </a:cxn>
                <a:cxn ang="0">
                  <a:pos x="92" y="8"/>
                </a:cxn>
                <a:cxn ang="0">
                  <a:pos x="196" y="0"/>
                </a:cxn>
                <a:cxn ang="0">
                  <a:pos x="148" y="20"/>
                </a:cxn>
                <a:cxn ang="0">
                  <a:pos x="124" y="44"/>
                </a:cxn>
                <a:cxn ang="0">
                  <a:pos x="124" y="72"/>
                </a:cxn>
                <a:cxn ang="0">
                  <a:pos x="164" y="104"/>
                </a:cxn>
                <a:cxn ang="0">
                  <a:pos x="224" y="120"/>
                </a:cxn>
                <a:cxn ang="0">
                  <a:pos x="336" y="120"/>
                </a:cxn>
                <a:cxn ang="0">
                  <a:pos x="336" y="140"/>
                </a:cxn>
                <a:cxn ang="0">
                  <a:pos x="340" y="164"/>
                </a:cxn>
                <a:cxn ang="0">
                  <a:pos x="412" y="196"/>
                </a:cxn>
              </a:cxnLst>
              <a:rect l="0" t="0" r="0" b="0"/>
              <a:pathLst>
                <a:path w="432" h="556">
                  <a:moveTo>
                    <a:pt x="412" y="196"/>
                  </a:moveTo>
                  <a:lnTo>
                    <a:pt x="424" y="212"/>
                  </a:lnTo>
                  <a:lnTo>
                    <a:pt x="432" y="224"/>
                  </a:lnTo>
                  <a:lnTo>
                    <a:pt x="432" y="244"/>
                  </a:lnTo>
                  <a:lnTo>
                    <a:pt x="424" y="260"/>
                  </a:lnTo>
                  <a:lnTo>
                    <a:pt x="408" y="280"/>
                  </a:lnTo>
                  <a:lnTo>
                    <a:pt x="384" y="292"/>
                  </a:lnTo>
                  <a:lnTo>
                    <a:pt x="348" y="304"/>
                  </a:lnTo>
                  <a:lnTo>
                    <a:pt x="224" y="332"/>
                  </a:lnTo>
                  <a:lnTo>
                    <a:pt x="172" y="352"/>
                  </a:lnTo>
                  <a:lnTo>
                    <a:pt x="124" y="368"/>
                  </a:lnTo>
                  <a:lnTo>
                    <a:pt x="80" y="400"/>
                  </a:lnTo>
                  <a:lnTo>
                    <a:pt x="56" y="420"/>
                  </a:lnTo>
                  <a:lnTo>
                    <a:pt x="44" y="444"/>
                  </a:lnTo>
                  <a:lnTo>
                    <a:pt x="44" y="472"/>
                  </a:lnTo>
                  <a:lnTo>
                    <a:pt x="48" y="496"/>
                  </a:lnTo>
                  <a:lnTo>
                    <a:pt x="68" y="520"/>
                  </a:lnTo>
                  <a:lnTo>
                    <a:pt x="92" y="540"/>
                  </a:lnTo>
                  <a:lnTo>
                    <a:pt x="128" y="556"/>
                  </a:lnTo>
                  <a:lnTo>
                    <a:pt x="100" y="544"/>
                  </a:lnTo>
                  <a:lnTo>
                    <a:pt x="64" y="544"/>
                  </a:lnTo>
                  <a:lnTo>
                    <a:pt x="64" y="544"/>
                  </a:lnTo>
                  <a:lnTo>
                    <a:pt x="36" y="528"/>
                  </a:lnTo>
                  <a:lnTo>
                    <a:pt x="20" y="504"/>
                  </a:lnTo>
                  <a:lnTo>
                    <a:pt x="8" y="472"/>
                  </a:lnTo>
                  <a:lnTo>
                    <a:pt x="8" y="456"/>
                  </a:lnTo>
                  <a:lnTo>
                    <a:pt x="20" y="436"/>
                  </a:lnTo>
                  <a:lnTo>
                    <a:pt x="24" y="424"/>
                  </a:lnTo>
                  <a:lnTo>
                    <a:pt x="48" y="408"/>
                  </a:lnTo>
                  <a:lnTo>
                    <a:pt x="100" y="376"/>
                  </a:lnTo>
                  <a:lnTo>
                    <a:pt x="188" y="344"/>
                  </a:lnTo>
                  <a:lnTo>
                    <a:pt x="188" y="340"/>
                  </a:lnTo>
                  <a:lnTo>
                    <a:pt x="260" y="316"/>
                  </a:lnTo>
                  <a:lnTo>
                    <a:pt x="296" y="296"/>
                  </a:lnTo>
                  <a:lnTo>
                    <a:pt x="340" y="280"/>
                  </a:lnTo>
                  <a:lnTo>
                    <a:pt x="360" y="256"/>
                  </a:lnTo>
                  <a:lnTo>
                    <a:pt x="364" y="236"/>
                  </a:lnTo>
                  <a:lnTo>
                    <a:pt x="364" y="232"/>
                  </a:lnTo>
                  <a:lnTo>
                    <a:pt x="348" y="200"/>
                  </a:lnTo>
                  <a:lnTo>
                    <a:pt x="324" y="176"/>
                  </a:lnTo>
                  <a:lnTo>
                    <a:pt x="284" y="160"/>
                  </a:lnTo>
                  <a:lnTo>
                    <a:pt x="248" y="148"/>
                  </a:lnTo>
                  <a:lnTo>
                    <a:pt x="188" y="136"/>
                  </a:lnTo>
                  <a:lnTo>
                    <a:pt x="152" y="128"/>
                  </a:lnTo>
                  <a:lnTo>
                    <a:pt x="92" y="116"/>
                  </a:lnTo>
                  <a:lnTo>
                    <a:pt x="44" y="96"/>
                  </a:lnTo>
                  <a:lnTo>
                    <a:pt x="24" y="84"/>
                  </a:lnTo>
                  <a:lnTo>
                    <a:pt x="8" y="80"/>
                  </a:lnTo>
                  <a:lnTo>
                    <a:pt x="0" y="68"/>
                  </a:lnTo>
                  <a:lnTo>
                    <a:pt x="0" y="56"/>
                  </a:lnTo>
                  <a:lnTo>
                    <a:pt x="8" y="48"/>
                  </a:lnTo>
                  <a:lnTo>
                    <a:pt x="32" y="24"/>
                  </a:lnTo>
                  <a:lnTo>
                    <a:pt x="56" y="12"/>
                  </a:lnTo>
                  <a:lnTo>
                    <a:pt x="92" y="8"/>
                  </a:lnTo>
                  <a:lnTo>
                    <a:pt x="140" y="0"/>
                  </a:lnTo>
                  <a:lnTo>
                    <a:pt x="196" y="0"/>
                  </a:lnTo>
                  <a:lnTo>
                    <a:pt x="164" y="8"/>
                  </a:lnTo>
                  <a:lnTo>
                    <a:pt x="148" y="20"/>
                  </a:lnTo>
                  <a:lnTo>
                    <a:pt x="128" y="32"/>
                  </a:lnTo>
                  <a:lnTo>
                    <a:pt x="124" y="44"/>
                  </a:lnTo>
                  <a:lnTo>
                    <a:pt x="116" y="60"/>
                  </a:lnTo>
                  <a:lnTo>
                    <a:pt x="124" y="72"/>
                  </a:lnTo>
                  <a:lnTo>
                    <a:pt x="148" y="92"/>
                  </a:lnTo>
                  <a:lnTo>
                    <a:pt x="164" y="104"/>
                  </a:lnTo>
                  <a:lnTo>
                    <a:pt x="188" y="116"/>
                  </a:lnTo>
                  <a:lnTo>
                    <a:pt x="224" y="120"/>
                  </a:lnTo>
                  <a:lnTo>
                    <a:pt x="268" y="128"/>
                  </a:lnTo>
                  <a:lnTo>
                    <a:pt x="336" y="120"/>
                  </a:lnTo>
                  <a:lnTo>
                    <a:pt x="336" y="136"/>
                  </a:lnTo>
                  <a:lnTo>
                    <a:pt x="336" y="140"/>
                  </a:lnTo>
                  <a:lnTo>
                    <a:pt x="336" y="148"/>
                  </a:lnTo>
                  <a:lnTo>
                    <a:pt x="340" y="164"/>
                  </a:lnTo>
                  <a:lnTo>
                    <a:pt x="360" y="176"/>
                  </a:lnTo>
                  <a:lnTo>
                    <a:pt x="412" y="1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49" name="図形 80"/>
            <p:cNvSpPr>
              <a:spLocks/>
            </p:cNvSpPr>
            <p:nvPr/>
          </p:nvSpPr>
          <p:spPr bwMode="auto">
            <a:xfrm>
              <a:off x="4792" y="156"/>
              <a:ext cx="213" cy="120"/>
            </a:xfrm>
            <a:custGeom>
              <a:avLst/>
              <a:gdLst/>
              <a:ahLst/>
              <a:cxnLst>
                <a:cxn ang="0">
                  <a:pos x="212" y="116"/>
                </a:cxn>
                <a:cxn ang="0">
                  <a:pos x="144" y="120"/>
                </a:cxn>
                <a:cxn ang="0">
                  <a:pos x="100" y="116"/>
                </a:cxn>
                <a:cxn ang="0">
                  <a:pos x="64" y="108"/>
                </a:cxn>
                <a:cxn ang="0">
                  <a:pos x="48" y="96"/>
                </a:cxn>
                <a:cxn ang="0">
                  <a:pos x="24" y="84"/>
                </a:cxn>
                <a:cxn ang="0">
                  <a:pos x="4" y="72"/>
                </a:cxn>
                <a:cxn ang="0">
                  <a:pos x="0" y="60"/>
                </a:cxn>
                <a:cxn ang="0">
                  <a:pos x="0" y="48"/>
                </a:cxn>
                <a:cxn ang="0">
                  <a:pos x="12" y="32"/>
                </a:cxn>
                <a:cxn ang="0">
                  <a:pos x="28" y="20"/>
                </a:cxn>
                <a:cxn ang="0">
                  <a:pos x="60" y="8"/>
                </a:cxn>
                <a:cxn ang="0">
                  <a:pos x="84" y="0"/>
                </a:cxn>
                <a:cxn ang="0">
                  <a:pos x="144" y="8"/>
                </a:cxn>
                <a:cxn ang="0">
                  <a:pos x="108" y="12"/>
                </a:cxn>
                <a:cxn ang="0">
                  <a:pos x="96" y="12"/>
                </a:cxn>
                <a:cxn ang="0">
                  <a:pos x="64" y="24"/>
                </a:cxn>
                <a:cxn ang="0">
                  <a:pos x="48" y="44"/>
                </a:cxn>
                <a:cxn ang="0">
                  <a:pos x="48" y="60"/>
                </a:cxn>
                <a:cxn ang="0">
                  <a:pos x="52" y="72"/>
                </a:cxn>
                <a:cxn ang="0">
                  <a:pos x="64" y="80"/>
                </a:cxn>
                <a:cxn ang="0">
                  <a:pos x="76" y="92"/>
                </a:cxn>
                <a:cxn ang="0">
                  <a:pos x="132" y="104"/>
                </a:cxn>
                <a:cxn ang="0">
                  <a:pos x="180" y="116"/>
                </a:cxn>
                <a:cxn ang="0">
                  <a:pos x="212" y="116"/>
                </a:cxn>
              </a:cxnLst>
              <a:rect l="0" t="0" r="0" b="0"/>
              <a:pathLst>
                <a:path w="212" h="120">
                  <a:moveTo>
                    <a:pt x="212" y="116"/>
                  </a:moveTo>
                  <a:lnTo>
                    <a:pt x="144" y="120"/>
                  </a:lnTo>
                  <a:lnTo>
                    <a:pt x="100" y="116"/>
                  </a:lnTo>
                  <a:lnTo>
                    <a:pt x="64" y="108"/>
                  </a:lnTo>
                  <a:lnTo>
                    <a:pt x="48" y="96"/>
                  </a:lnTo>
                  <a:lnTo>
                    <a:pt x="24" y="84"/>
                  </a:lnTo>
                  <a:lnTo>
                    <a:pt x="4" y="72"/>
                  </a:lnTo>
                  <a:lnTo>
                    <a:pt x="0" y="60"/>
                  </a:lnTo>
                  <a:lnTo>
                    <a:pt x="0" y="48"/>
                  </a:lnTo>
                  <a:lnTo>
                    <a:pt x="12" y="32"/>
                  </a:lnTo>
                  <a:lnTo>
                    <a:pt x="28" y="20"/>
                  </a:lnTo>
                  <a:lnTo>
                    <a:pt x="60" y="8"/>
                  </a:lnTo>
                  <a:lnTo>
                    <a:pt x="84" y="0"/>
                  </a:lnTo>
                  <a:lnTo>
                    <a:pt x="144" y="8"/>
                  </a:lnTo>
                  <a:lnTo>
                    <a:pt x="108" y="12"/>
                  </a:lnTo>
                  <a:lnTo>
                    <a:pt x="96" y="12"/>
                  </a:lnTo>
                  <a:lnTo>
                    <a:pt x="64" y="24"/>
                  </a:lnTo>
                  <a:lnTo>
                    <a:pt x="48" y="44"/>
                  </a:lnTo>
                  <a:lnTo>
                    <a:pt x="48" y="60"/>
                  </a:lnTo>
                  <a:lnTo>
                    <a:pt x="52" y="72"/>
                  </a:lnTo>
                  <a:lnTo>
                    <a:pt x="64" y="80"/>
                  </a:lnTo>
                  <a:lnTo>
                    <a:pt x="76" y="92"/>
                  </a:lnTo>
                  <a:lnTo>
                    <a:pt x="132" y="104"/>
                  </a:lnTo>
                  <a:lnTo>
                    <a:pt x="180" y="116"/>
                  </a:lnTo>
                  <a:lnTo>
                    <a:pt x="212"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50" name="図形 81"/>
            <p:cNvSpPr>
              <a:spLocks/>
            </p:cNvSpPr>
            <p:nvPr/>
          </p:nvSpPr>
          <p:spPr bwMode="auto">
            <a:xfrm>
              <a:off x="4844" y="164"/>
              <a:ext cx="170" cy="100"/>
            </a:xfrm>
            <a:custGeom>
              <a:avLst/>
              <a:gdLst/>
              <a:ahLst/>
              <a:cxnLst>
                <a:cxn ang="0">
                  <a:pos x="164" y="100"/>
                </a:cxn>
                <a:cxn ang="0">
                  <a:pos x="84" y="96"/>
                </a:cxn>
                <a:cxn ang="0">
                  <a:pos x="32" y="76"/>
                </a:cxn>
                <a:cxn ang="0">
                  <a:pos x="12" y="72"/>
                </a:cxn>
                <a:cxn ang="0">
                  <a:pos x="8" y="60"/>
                </a:cxn>
                <a:cxn ang="0">
                  <a:pos x="0" y="52"/>
                </a:cxn>
                <a:cxn ang="0">
                  <a:pos x="0" y="36"/>
                </a:cxn>
                <a:cxn ang="0">
                  <a:pos x="12" y="24"/>
                </a:cxn>
                <a:cxn ang="0">
                  <a:pos x="44" y="12"/>
                </a:cxn>
                <a:cxn ang="0">
                  <a:pos x="68" y="4"/>
                </a:cxn>
                <a:cxn ang="0">
                  <a:pos x="116" y="0"/>
                </a:cxn>
                <a:cxn ang="0">
                  <a:pos x="72" y="16"/>
                </a:cxn>
                <a:cxn ang="0">
                  <a:pos x="56" y="28"/>
                </a:cxn>
                <a:cxn ang="0">
                  <a:pos x="48" y="48"/>
                </a:cxn>
                <a:cxn ang="0">
                  <a:pos x="48" y="52"/>
                </a:cxn>
                <a:cxn ang="0">
                  <a:pos x="60" y="72"/>
                </a:cxn>
                <a:cxn ang="0">
                  <a:pos x="96" y="84"/>
                </a:cxn>
                <a:cxn ang="0">
                  <a:pos x="172" y="96"/>
                </a:cxn>
                <a:cxn ang="0">
                  <a:pos x="164" y="100"/>
                </a:cxn>
              </a:cxnLst>
              <a:rect l="0" t="0" r="0" b="0"/>
              <a:pathLst>
                <a:path w="172" h="100">
                  <a:moveTo>
                    <a:pt x="164" y="100"/>
                  </a:moveTo>
                  <a:lnTo>
                    <a:pt x="84" y="96"/>
                  </a:lnTo>
                  <a:lnTo>
                    <a:pt x="32" y="76"/>
                  </a:lnTo>
                  <a:lnTo>
                    <a:pt x="12" y="72"/>
                  </a:lnTo>
                  <a:lnTo>
                    <a:pt x="8" y="60"/>
                  </a:lnTo>
                  <a:lnTo>
                    <a:pt x="0" y="52"/>
                  </a:lnTo>
                  <a:lnTo>
                    <a:pt x="0" y="36"/>
                  </a:lnTo>
                  <a:lnTo>
                    <a:pt x="12" y="24"/>
                  </a:lnTo>
                  <a:lnTo>
                    <a:pt x="44" y="12"/>
                  </a:lnTo>
                  <a:lnTo>
                    <a:pt x="68" y="4"/>
                  </a:lnTo>
                  <a:lnTo>
                    <a:pt x="116" y="0"/>
                  </a:lnTo>
                  <a:lnTo>
                    <a:pt x="72" y="16"/>
                  </a:lnTo>
                  <a:lnTo>
                    <a:pt x="56" y="28"/>
                  </a:lnTo>
                  <a:lnTo>
                    <a:pt x="48" y="48"/>
                  </a:lnTo>
                  <a:lnTo>
                    <a:pt x="48" y="52"/>
                  </a:lnTo>
                  <a:lnTo>
                    <a:pt x="60" y="72"/>
                  </a:lnTo>
                  <a:lnTo>
                    <a:pt x="96" y="84"/>
                  </a:lnTo>
                  <a:lnTo>
                    <a:pt x="172" y="96"/>
                  </a:lnTo>
                  <a:lnTo>
                    <a:pt x="164"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51" name="図形 82"/>
            <p:cNvSpPr>
              <a:spLocks/>
            </p:cNvSpPr>
            <p:nvPr/>
          </p:nvSpPr>
          <p:spPr bwMode="auto">
            <a:xfrm>
              <a:off x="4892" y="164"/>
              <a:ext cx="140" cy="99"/>
            </a:xfrm>
            <a:custGeom>
              <a:avLst/>
              <a:gdLst/>
              <a:ahLst/>
              <a:cxnLst>
                <a:cxn ang="0">
                  <a:pos x="124" y="96"/>
                </a:cxn>
                <a:cxn ang="0">
                  <a:pos x="128" y="88"/>
                </a:cxn>
                <a:cxn ang="0">
                  <a:pos x="56" y="76"/>
                </a:cxn>
                <a:cxn ang="0">
                  <a:pos x="20" y="64"/>
                </a:cxn>
                <a:cxn ang="0">
                  <a:pos x="8" y="52"/>
                </a:cxn>
                <a:cxn ang="0">
                  <a:pos x="0" y="48"/>
                </a:cxn>
                <a:cxn ang="0">
                  <a:pos x="8" y="36"/>
                </a:cxn>
                <a:cxn ang="0">
                  <a:pos x="20" y="28"/>
                </a:cxn>
                <a:cxn ang="0">
                  <a:pos x="44" y="12"/>
                </a:cxn>
                <a:cxn ang="0">
                  <a:pos x="84" y="4"/>
                </a:cxn>
                <a:cxn ang="0">
                  <a:pos x="84" y="0"/>
                </a:cxn>
                <a:cxn ang="0">
                  <a:pos x="100" y="4"/>
                </a:cxn>
                <a:cxn ang="0">
                  <a:pos x="112" y="4"/>
                </a:cxn>
                <a:cxn ang="0">
                  <a:pos x="72" y="16"/>
                </a:cxn>
                <a:cxn ang="0">
                  <a:pos x="48" y="28"/>
                </a:cxn>
                <a:cxn ang="0">
                  <a:pos x="44" y="36"/>
                </a:cxn>
                <a:cxn ang="0">
                  <a:pos x="36" y="40"/>
                </a:cxn>
                <a:cxn ang="0">
                  <a:pos x="44" y="52"/>
                </a:cxn>
                <a:cxn ang="0">
                  <a:pos x="48" y="60"/>
                </a:cxn>
                <a:cxn ang="0">
                  <a:pos x="80" y="72"/>
                </a:cxn>
                <a:cxn ang="0">
                  <a:pos x="140" y="84"/>
                </a:cxn>
                <a:cxn ang="0">
                  <a:pos x="124" y="96"/>
                </a:cxn>
              </a:cxnLst>
              <a:rect l="0" t="0" r="0" b="0"/>
              <a:pathLst>
                <a:path w="140" h="96">
                  <a:moveTo>
                    <a:pt x="124" y="96"/>
                  </a:moveTo>
                  <a:lnTo>
                    <a:pt x="128" y="88"/>
                  </a:lnTo>
                  <a:lnTo>
                    <a:pt x="56" y="76"/>
                  </a:lnTo>
                  <a:lnTo>
                    <a:pt x="20" y="64"/>
                  </a:lnTo>
                  <a:lnTo>
                    <a:pt x="8" y="52"/>
                  </a:lnTo>
                  <a:lnTo>
                    <a:pt x="0" y="48"/>
                  </a:lnTo>
                  <a:lnTo>
                    <a:pt x="8" y="36"/>
                  </a:lnTo>
                  <a:lnTo>
                    <a:pt x="20" y="28"/>
                  </a:lnTo>
                  <a:lnTo>
                    <a:pt x="44" y="12"/>
                  </a:lnTo>
                  <a:lnTo>
                    <a:pt x="84" y="4"/>
                  </a:lnTo>
                  <a:lnTo>
                    <a:pt x="84" y="0"/>
                  </a:lnTo>
                  <a:lnTo>
                    <a:pt x="100" y="4"/>
                  </a:lnTo>
                  <a:lnTo>
                    <a:pt x="112" y="4"/>
                  </a:lnTo>
                  <a:lnTo>
                    <a:pt x="72" y="16"/>
                  </a:lnTo>
                  <a:lnTo>
                    <a:pt x="48" y="28"/>
                  </a:lnTo>
                  <a:lnTo>
                    <a:pt x="44" y="36"/>
                  </a:lnTo>
                  <a:lnTo>
                    <a:pt x="36" y="40"/>
                  </a:lnTo>
                  <a:lnTo>
                    <a:pt x="44" y="52"/>
                  </a:lnTo>
                  <a:lnTo>
                    <a:pt x="48" y="60"/>
                  </a:lnTo>
                  <a:lnTo>
                    <a:pt x="80" y="72"/>
                  </a:lnTo>
                  <a:lnTo>
                    <a:pt x="140" y="84"/>
                  </a:lnTo>
                  <a:lnTo>
                    <a:pt x="124" y="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52" name="図形 83"/>
            <p:cNvSpPr>
              <a:spLocks/>
            </p:cNvSpPr>
            <p:nvPr/>
          </p:nvSpPr>
          <p:spPr bwMode="auto">
            <a:xfrm>
              <a:off x="4936" y="168"/>
              <a:ext cx="276" cy="71"/>
            </a:xfrm>
            <a:custGeom>
              <a:avLst/>
              <a:gdLst/>
              <a:ahLst/>
              <a:cxnLst>
                <a:cxn ang="0">
                  <a:pos x="156" y="56"/>
                </a:cxn>
                <a:cxn ang="0">
                  <a:pos x="104" y="72"/>
                </a:cxn>
                <a:cxn ang="0">
                  <a:pos x="36" y="68"/>
                </a:cxn>
                <a:cxn ang="0">
                  <a:pos x="12" y="56"/>
                </a:cxn>
                <a:cxn ang="0">
                  <a:pos x="4" y="48"/>
                </a:cxn>
                <a:cxn ang="0">
                  <a:pos x="0" y="36"/>
                </a:cxn>
                <a:cxn ang="0">
                  <a:pos x="4" y="32"/>
                </a:cxn>
                <a:cxn ang="0">
                  <a:pos x="12" y="24"/>
                </a:cxn>
                <a:cxn ang="0">
                  <a:pos x="40" y="12"/>
                </a:cxn>
                <a:cxn ang="0">
                  <a:pos x="92" y="0"/>
                </a:cxn>
                <a:cxn ang="0">
                  <a:pos x="164" y="12"/>
                </a:cxn>
                <a:cxn ang="0">
                  <a:pos x="240" y="20"/>
                </a:cxn>
                <a:cxn ang="0">
                  <a:pos x="276" y="24"/>
                </a:cxn>
                <a:cxn ang="0">
                  <a:pos x="188" y="44"/>
                </a:cxn>
                <a:cxn ang="0">
                  <a:pos x="156" y="56"/>
                </a:cxn>
              </a:cxnLst>
              <a:rect l="0" t="0" r="0" b="0"/>
              <a:pathLst>
                <a:path w="276" h="72">
                  <a:moveTo>
                    <a:pt x="156" y="56"/>
                  </a:moveTo>
                  <a:lnTo>
                    <a:pt x="104" y="72"/>
                  </a:lnTo>
                  <a:lnTo>
                    <a:pt x="36" y="68"/>
                  </a:lnTo>
                  <a:lnTo>
                    <a:pt x="12" y="56"/>
                  </a:lnTo>
                  <a:lnTo>
                    <a:pt x="4" y="48"/>
                  </a:lnTo>
                  <a:lnTo>
                    <a:pt x="0" y="36"/>
                  </a:lnTo>
                  <a:lnTo>
                    <a:pt x="4" y="32"/>
                  </a:lnTo>
                  <a:lnTo>
                    <a:pt x="12" y="24"/>
                  </a:lnTo>
                  <a:lnTo>
                    <a:pt x="40" y="12"/>
                  </a:lnTo>
                  <a:lnTo>
                    <a:pt x="92" y="0"/>
                  </a:lnTo>
                  <a:lnTo>
                    <a:pt x="164" y="12"/>
                  </a:lnTo>
                  <a:lnTo>
                    <a:pt x="240" y="20"/>
                  </a:lnTo>
                  <a:lnTo>
                    <a:pt x="276" y="24"/>
                  </a:lnTo>
                  <a:lnTo>
                    <a:pt x="188" y="44"/>
                  </a:lnTo>
                  <a:lnTo>
                    <a:pt x="156" y="5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53" name="図形 84"/>
            <p:cNvSpPr>
              <a:spLocks/>
            </p:cNvSpPr>
            <p:nvPr/>
          </p:nvSpPr>
          <p:spPr bwMode="auto">
            <a:xfrm>
              <a:off x="5291" y="960"/>
              <a:ext cx="453" cy="344"/>
            </a:xfrm>
            <a:custGeom>
              <a:avLst/>
              <a:gdLst/>
              <a:ahLst/>
              <a:cxnLst>
                <a:cxn ang="0">
                  <a:pos x="244" y="72"/>
                </a:cxn>
                <a:cxn ang="0">
                  <a:pos x="72" y="116"/>
                </a:cxn>
                <a:cxn ang="0">
                  <a:pos x="20" y="144"/>
                </a:cxn>
                <a:cxn ang="0">
                  <a:pos x="0" y="200"/>
                </a:cxn>
                <a:cxn ang="0">
                  <a:pos x="20" y="236"/>
                </a:cxn>
                <a:cxn ang="0">
                  <a:pos x="68" y="280"/>
                </a:cxn>
                <a:cxn ang="0">
                  <a:pos x="164" y="320"/>
                </a:cxn>
                <a:cxn ang="0">
                  <a:pos x="320" y="344"/>
                </a:cxn>
                <a:cxn ang="0">
                  <a:pos x="284" y="332"/>
                </a:cxn>
                <a:cxn ang="0">
                  <a:pos x="152" y="292"/>
                </a:cxn>
                <a:cxn ang="0">
                  <a:pos x="84" y="244"/>
                </a:cxn>
                <a:cxn ang="0">
                  <a:pos x="72" y="212"/>
                </a:cxn>
                <a:cxn ang="0">
                  <a:pos x="96" y="176"/>
                </a:cxn>
                <a:cxn ang="0">
                  <a:pos x="156" y="128"/>
                </a:cxn>
                <a:cxn ang="0">
                  <a:pos x="284" y="84"/>
                </a:cxn>
                <a:cxn ang="0">
                  <a:pos x="452" y="68"/>
                </a:cxn>
                <a:cxn ang="0">
                  <a:pos x="368" y="72"/>
                </a:cxn>
                <a:cxn ang="0">
                  <a:pos x="212" y="104"/>
                </a:cxn>
                <a:cxn ang="0">
                  <a:pos x="120" y="152"/>
                </a:cxn>
                <a:cxn ang="0">
                  <a:pos x="80" y="196"/>
                </a:cxn>
                <a:cxn ang="0">
                  <a:pos x="80" y="236"/>
                </a:cxn>
                <a:cxn ang="0">
                  <a:pos x="120" y="280"/>
                </a:cxn>
                <a:cxn ang="0">
                  <a:pos x="220" y="320"/>
                </a:cxn>
                <a:cxn ang="0">
                  <a:pos x="212" y="328"/>
                </a:cxn>
                <a:cxn ang="0">
                  <a:pos x="104" y="292"/>
                </a:cxn>
                <a:cxn ang="0">
                  <a:pos x="20" y="232"/>
                </a:cxn>
                <a:cxn ang="0">
                  <a:pos x="0" y="200"/>
                </a:cxn>
                <a:cxn ang="0">
                  <a:pos x="24" y="152"/>
                </a:cxn>
                <a:cxn ang="0">
                  <a:pos x="72" y="120"/>
                </a:cxn>
                <a:cxn ang="0">
                  <a:pos x="244" y="80"/>
                </a:cxn>
                <a:cxn ang="0">
                  <a:pos x="388" y="56"/>
                </a:cxn>
                <a:cxn ang="0">
                  <a:pos x="436" y="32"/>
                </a:cxn>
                <a:cxn ang="0">
                  <a:pos x="452" y="0"/>
                </a:cxn>
                <a:cxn ang="0">
                  <a:pos x="436" y="24"/>
                </a:cxn>
                <a:cxn ang="0">
                  <a:pos x="388" y="48"/>
                </a:cxn>
              </a:cxnLst>
              <a:rect l="0" t="0" r="0" b="0"/>
              <a:pathLst>
                <a:path w="452" h="344">
                  <a:moveTo>
                    <a:pt x="352" y="60"/>
                  </a:moveTo>
                  <a:lnTo>
                    <a:pt x="244" y="72"/>
                  </a:lnTo>
                  <a:lnTo>
                    <a:pt x="152" y="92"/>
                  </a:lnTo>
                  <a:lnTo>
                    <a:pt x="72" y="116"/>
                  </a:lnTo>
                  <a:lnTo>
                    <a:pt x="44" y="128"/>
                  </a:lnTo>
                  <a:lnTo>
                    <a:pt x="20" y="144"/>
                  </a:lnTo>
                  <a:lnTo>
                    <a:pt x="0" y="172"/>
                  </a:lnTo>
                  <a:lnTo>
                    <a:pt x="0" y="200"/>
                  </a:lnTo>
                  <a:lnTo>
                    <a:pt x="0" y="220"/>
                  </a:lnTo>
                  <a:lnTo>
                    <a:pt x="20" y="236"/>
                  </a:lnTo>
                  <a:lnTo>
                    <a:pt x="36" y="256"/>
                  </a:lnTo>
                  <a:lnTo>
                    <a:pt x="68" y="280"/>
                  </a:lnTo>
                  <a:lnTo>
                    <a:pt x="108" y="304"/>
                  </a:lnTo>
                  <a:lnTo>
                    <a:pt x="164" y="320"/>
                  </a:lnTo>
                  <a:lnTo>
                    <a:pt x="236" y="332"/>
                  </a:lnTo>
                  <a:lnTo>
                    <a:pt x="320" y="344"/>
                  </a:lnTo>
                  <a:lnTo>
                    <a:pt x="320" y="340"/>
                  </a:lnTo>
                  <a:lnTo>
                    <a:pt x="284" y="332"/>
                  </a:lnTo>
                  <a:lnTo>
                    <a:pt x="192" y="308"/>
                  </a:lnTo>
                  <a:lnTo>
                    <a:pt x="152" y="292"/>
                  </a:lnTo>
                  <a:lnTo>
                    <a:pt x="116" y="268"/>
                  </a:lnTo>
                  <a:lnTo>
                    <a:pt x="84" y="244"/>
                  </a:lnTo>
                  <a:lnTo>
                    <a:pt x="80" y="224"/>
                  </a:lnTo>
                  <a:lnTo>
                    <a:pt x="72" y="212"/>
                  </a:lnTo>
                  <a:lnTo>
                    <a:pt x="84" y="200"/>
                  </a:lnTo>
                  <a:lnTo>
                    <a:pt x="96" y="176"/>
                  </a:lnTo>
                  <a:lnTo>
                    <a:pt x="120" y="152"/>
                  </a:lnTo>
                  <a:lnTo>
                    <a:pt x="156" y="128"/>
                  </a:lnTo>
                  <a:lnTo>
                    <a:pt x="212" y="108"/>
                  </a:lnTo>
                  <a:lnTo>
                    <a:pt x="284" y="84"/>
                  </a:lnTo>
                  <a:lnTo>
                    <a:pt x="368" y="80"/>
                  </a:lnTo>
                  <a:lnTo>
                    <a:pt x="452" y="68"/>
                  </a:lnTo>
                  <a:lnTo>
                    <a:pt x="452" y="60"/>
                  </a:lnTo>
                  <a:lnTo>
                    <a:pt x="368" y="72"/>
                  </a:lnTo>
                  <a:lnTo>
                    <a:pt x="280" y="84"/>
                  </a:lnTo>
                  <a:lnTo>
                    <a:pt x="212" y="104"/>
                  </a:lnTo>
                  <a:lnTo>
                    <a:pt x="156" y="128"/>
                  </a:lnTo>
                  <a:lnTo>
                    <a:pt x="120" y="152"/>
                  </a:lnTo>
                  <a:lnTo>
                    <a:pt x="96" y="176"/>
                  </a:lnTo>
                  <a:lnTo>
                    <a:pt x="80" y="196"/>
                  </a:lnTo>
                  <a:lnTo>
                    <a:pt x="72" y="212"/>
                  </a:lnTo>
                  <a:lnTo>
                    <a:pt x="80" y="236"/>
                  </a:lnTo>
                  <a:lnTo>
                    <a:pt x="96" y="260"/>
                  </a:lnTo>
                  <a:lnTo>
                    <a:pt x="120" y="280"/>
                  </a:lnTo>
                  <a:lnTo>
                    <a:pt x="152" y="296"/>
                  </a:lnTo>
                  <a:lnTo>
                    <a:pt x="220" y="320"/>
                  </a:lnTo>
                  <a:lnTo>
                    <a:pt x="284" y="340"/>
                  </a:lnTo>
                  <a:lnTo>
                    <a:pt x="212" y="328"/>
                  </a:lnTo>
                  <a:lnTo>
                    <a:pt x="152" y="308"/>
                  </a:lnTo>
                  <a:lnTo>
                    <a:pt x="104" y="292"/>
                  </a:lnTo>
                  <a:lnTo>
                    <a:pt x="68" y="272"/>
                  </a:lnTo>
                  <a:lnTo>
                    <a:pt x="20" y="232"/>
                  </a:lnTo>
                  <a:lnTo>
                    <a:pt x="8" y="220"/>
                  </a:lnTo>
                  <a:lnTo>
                    <a:pt x="0" y="200"/>
                  </a:lnTo>
                  <a:lnTo>
                    <a:pt x="8" y="176"/>
                  </a:lnTo>
                  <a:lnTo>
                    <a:pt x="24" y="152"/>
                  </a:lnTo>
                  <a:lnTo>
                    <a:pt x="48" y="132"/>
                  </a:lnTo>
                  <a:lnTo>
                    <a:pt x="72" y="120"/>
                  </a:lnTo>
                  <a:lnTo>
                    <a:pt x="152" y="96"/>
                  </a:lnTo>
                  <a:lnTo>
                    <a:pt x="244" y="80"/>
                  </a:lnTo>
                  <a:lnTo>
                    <a:pt x="352" y="68"/>
                  </a:lnTo>
                  <a:lnTo>
                    <a:pt x="388" y="56"/>
                  </a:lnTo>
                  <a:lnTo>
                    <a:pt x="416" y="44"/>
                  </a:lnTo>
                  <a:lnTo>
                    <a:pt x="436" y="32"/>
                  </a:lnTo>
                  <a:lnTo>
                    <a:pt x="452" y="12"/>
                  </a:lnTo>
                  <a:lnTo>
                    <a:pt x="452" y="0"/>
                  </a:lnTo>
                  <a:lnTo>
                    <a:pt x="452" y="8"/>
                  </a:lnTo>
                  <a:lnTo>
                    <a:pt x="436" y="24"/>
                  </a:lnTo>
                  <a:lnTo>
                    <a:pt x="412" y="44"/>
                  </a:lnTo>
                  <a:lnTo>
                    <a:pt x="388" y="48"/>
                  </a:lnTo>
                  <a:lnTo>
                    <a:pt x="352"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54" name="図形 85"/>
            <p:cNvSpPr>
              <a:spLocks/>
            </p:cNvSpPr>
            <p:nvPr/>
          </p:nvSpPr>
          <p:spPr bwMode="auto">
            <a:xfrm>
              <a:off x="5697" y="600"/>
              <a:ext cx="47" cy="98"/>
            </a:xfrm>
            <a:custGeom>
              <a:avLst/>
              <a:gdLst/>
              <a:ahLst/>
              <a:cxnLst>
                <a:cxn ang="0">
                  <a:pos x="0" y="52"/>
                </a:cxn>
                <a:cxn ang="0">
                  <a:pos x="8" y="72"/>
                </a:cxn>
                <a:cxn ang="0">
                  <a:pos x="20" y="84"/>
                </a:cxn>
                <a:cxn ang="0">
                  <a:pos x="36" y="88"/>
                </a:cxn>
                <a:cxn ang="0">
                  <a:pos x="48" y="96"/>
                </a:cxn>
                <a:cxn ang="0">
                  <a:pos x="48" y="88"/>
                </a:cxn>
                <a:cxn ang="0">
                  <a:pos x="36" y="88"/>
                </a:cxn>
                <a:cxn ang="0">
                  <a:pos x="24" y="76"/>
                </a:cxn>
                <a:cxn ang="0">
                  <a:pos x="12" y="72"/>
                </a:cxn>
                <a:cxn ang="0">
                  <a:pos x="8" y="52"/>
                </a:cxn>
                <a:cxn ang="0">
                  <a:pos x="12" y="36"/>
                </a:cxn>
                <a:cxn ang="0">
                  <a:pos x="36" y="12"/>
                </a:cxn>
                <a:cxn ang="0">
                  <a:pos x="48" y="4"/>
                </a:cxn>
                <a:cxn ang="0">
                  <a:pos x="48" y="0"/>
                </a:cxn>
                <a:cxn ang="0">
                  <a:pos x="36" y="12"/>
                </a:cxn>
                <a:cxn ang="0">
                  <a:pos x="8" y="36"/>
                </a:cxn>
                <a:cxn ang="0">
                  <a:pos x="0" y="40"/>
                </a:cxn>
                <a:cxn ang="0">
                  <a:pos x="0" y="52"/>
                </a:cxn>
              </a:cxnLst>
              <a:rect l="0" t="0" r="0" b="0"/>
              <a:pathLst>
                <a:path w="48" h="96">
                  <a:moveTo>
                    <a:pt x="0" y="52"/>
                  </a:moveTo>
                  <a:lnTo>
                    <a:pt x="8" y="72"/>
                  </a:lnTo>
                  <a:lnTo>
                    <a:pt x="20" y="84"/>
                  </a:lnTo>
                  <a:lnTo>
                    <a:pt x="36" y="88"/>
                  </a:lnTo>
                  <a:lnTo>
                    <a:pt x="48" y="96"/>
                  </a:lnTo>
                  <a:lnTo>
                    <a:pt x="48" y="88"/>
                  </a:lnTo>
                  <a:lnTo>
                    <a:pt x="36" y="88"/>
                  </a:lnTo>
                  <a:lnTo>
                    <a:pt x="24" y="76"/>
                  </a:lnTo>
                  <a:lnTo>
                    <a:pt x="12" y="72"/>
                  </a:lnTo>
                  <a:lnTo>
                    <a:pt x="8" y="52"/>
                  </a:lnTo>
                  <a:lnTo>
                    <a:pt x="12" y="36"/>
                  </a:lnTo>
                  <a:lnTo>
                    <a:pt x="36" y="12"/>
                  </a:lnTo>
                  <a:lnTo>
                    <a:pt x="48" y="4"/>
                  </a:lnTo>
                  <a:lnTo>
                    <a:pt x="48" y="0"/>
                  </a:lnTo>
                  <a:lnTo>
                    <a:pt x="36" y="12"/>
                  </a:lnTo>
                  <a:lnTo>
                    <a:pt x="8" y="36"/>
                  </a:lnTo>
                  <a:lnTo>
                    <a:pt x="0" y="40"/>
                  </a:lnTo>
                  <a:lnTo>
                    <a:pt x="0" y="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55" name="図形 86"/>
            <p:cNvSpPr>
              <a:spLocks/>
            </p:cNvSpPr>
            <p:nvPr/>
          </p:nvSpPr>
          <p:spPr bwMode="auto">
            <a:xfrm>
              <a:off x="5560" y="520"/>
              <a:ext cx="184" cy="192"/>
            </a:xfrm>
            <a:custGeom>
              <a:avLst/>
              <a:gdLst/>
              <a:ahLst/>
              <a:cxnLst>
                <a:cxn ang="0">
                  <a:pos x="4" y="80"/>
                </a:cxn>
                <a:cxn ang="0">
                  <a:pos x="0" y="104"/>
                </a:cxn>
                <a:cxn ang="0">
                  <a:pos x="12" y="128"/>
                </a:cxn>
                <a:cxn ang="0">
                  <a:pos x="24" y="140"/>
                </a:cxn>
                <a:cxn ang="0">
                  <a:pos x="40" y="152"/>
                </a:cxn>
                <a:cxn ang="0">
                  <a:pos x="84" y="176"/>
                </a:cxn>
                <a:cxn ang="0">
                  <a:pos x="136" y="180"/>
                </a:cxn>
                <a:cxn ang="0">
                  <a:pos x="184" y="192"/>
                </a:cxn>
                <a:cxn ang="0">
                  <a:pos x="184" y="188"/>
                </a:cxn>
                <a:cxn ang="0">
                  <a:pos x="136" y="180"/>
                </a:cxn>
                <a:cxn ang="0">
                  <a:pos x="84" y="168"/>
                </a:cxn>
                <a:cxn ang="0">
                  <a:pos x="40" y="144"/>
                </a:cxn>
                <a:cxn ang="0">
                  <a:pos x="12" y="120"/>
                </a:cxn>
                <a:cxn ang="0">
                  <a:pos x="4" y="104"/>
                </a:cxn>
                <a:cxn ang="0">
                  <a:pos x="12" y="84"/>
                </a:cxn>
                <a:cxn ang="0">
                  <a:pos x="12" y="72"/>
                </a:cxn>
                <a:cxn ang="0">
                  <a:pos x="36" y="56"/>
                </a:cxn>
                <a:cxn ang="0">
                  <a:pos x="88" y="28"/>
                </a:cxn>
                <a:cxn ang="0">
                  <a:pos x="132" y="16"/>
                </a:cxn>
                <a:cxn ang="0">
                  <a:pos x="184" y="4"/>
                </a:cxn>
                <a:cxn ang="0">
                  <a:pos x="184" y="0"/>
                </a:cxn>
                <a:cxn ang="0">
                  <a:pos x="132" y="12"/>
                </a:cxn>
                <a:cxn ang="0">
                  <a:pos x="88" y="24"/>
                </a:cxn>
                <a:cxn ang="0">
                  <a:pos x="36" y="48"/>
                </a:cxn>
                <a:cxn ang="0">
                  <a:pos x="12" y="72"/>
                </a:cxn>
                <a:cxn ang="0">
                  <a:pos x="4" y="80"/>
                </a:cxn>
              </a:cxnLst>
              <a:rect l="0" t="0" r="0" b="0"/>
              <a:pathLst>
                <a:path w="184" h="192">
                  <a:moveTo>
                    <a:pt x="4" y="80"/>
                  </a:moveTo>
                  <a:lnTo>
                    <a:pt x="0" y="104"/>
                  </a:lnTo>
                  <a:lnTo>
                    <a:pt x="12" y="128"/>
                  </a:lnTo>
                  <a:lnTo>
                    <a:pt x="24" y="140"/>
                  </a:lnTo>
                  <a:lnTo>
                    <a:pt x="40" y="152"/>
                  </a:lnTo>
                  <a:lnTo>
                    <a:pt x="84" y="176"/>
                  </a:lnTo>
                  <a:lnTo>
                    <a:pt x="136" y="180"/>
                  </a:lnTo>
                  <a:lnTo>
                    <a:pt x="184" y="192"/>
                  </a:lnTo>
                  <a:lnTo>
                    <a:pt x="184" y="188"/>
                  </a:lnTo>
                  <a:lnTo>
                    <a:pt x="136" y="180"/>
                  </a:lnTo>
                  <a:lnTo>
                    <a:pt x="84" y="168"/>
                  </a:lnTo>
                  <a:lnTo>
                    <a:pt x="40" y="144"/>
                  </a:lnTo>
                  <a:lnTo>
                    <a:pt x="12" y="120"/>
                  </a:lnTo>
                  <a:lnTo>
                    <a:pt x="4" y="104"/>
                  </a:lnTo>
                  <a:lnTo>
                    <a:pt x="12" y="84"/>
                  </a:lnTo>
                  <a:lnTo>
                    <a:pt x="12" y="72"/>
                  </a:lnTo>
                  <a:lnTo>
                    <a:pt x="36" y="56"/>
                  </a:lnTo>
                  <a:lnTo>
                    <a:pt x="88" y="28"/>
                  </a:lnTo>
                  <a:lnTo>
                    <a:pt x="132" y="16"/>
                  </a:lnTo>
                  <a:lnTo>
                    <a:pt x="184" y="4"/>
                  </a:lnTo>
                  <a:lnTo>
                    <a:pt x="184" y="0"/>
                  </a:lnTo>
                  <a:lnTo>
                    <a:pt x="132" y="12"/>
                  </a:lnTo>
                  <a:lnTo>
                    <a:pt x="88" y="24"/>
                  </a:lnTo>
                  <a:lnTo>
                    <a:pt x="36" y="48"/>
                  </a:lnTo>
                  <a:lnTo>
                    <a:pt x="12" y="72"/>
                  </a:lnTo>
                  <a:lnTo>
                    <a:pt x="4" y="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56" name="図形 87"/>
            <p:cNvSpPr>
              <a:spLocks/>
            </p:cNvSpPr>
            <p:nvPr/>
          </p:nvSpPr>
          <p:spPr bwMode="auto">
            <a:xfrm>
              <a:off x="5316" y="464"/>
              <a:ext cx="428" cy="292"/>
            </a:xfrm>
            <a:custGeom>
              <a:avLst/>
              <a:gdLst/>
              <a:ahLst/>
              <a:cxnLst>
                <a:cxn ang="0">
                  <a:pos x="0" y="152"/>
                </a:cxn>
                <a:cxn ang="0">
                  <a:pos x="0" y="176"/>
                </a:cxn>
                <a:cxn ang="0">
                  <a:pos x="12" y="196"/>
                </a:cxn>
                <a:cxn ang="0">
                  <a:pos x="44" y="224"/>
                </a:cxn>
                <a:cxn ang="0">
                  <a:pos x="80" y="236"/>
                </a:cxn>
                <a:cxn ang="0">
                  <a:pos x="128" y="256"/>
                </a:cxn>
                <a:cxn ang="0">
                  <a:pos x="176" y="268"/>
                </a:cxn>
                <a:cxn ang="0">
                  <a:pos x="260" y="284"/>
                </a:cxn>
                <a:cxn ang="0">
                  <a:pos x="304" y="292"/>
                </a:cxn>
                <a:cxn ang="0">
                  <a:pos x="304" y="284"/>
                </a:cxn>
                <a:cxn ang="0">
                  <a:pos x="272" y="280"/>
                </a:cxn>
                <a:cxn ang="0">
                  <a:pos x="196" y="256"/>
                </a:cxn>
                <a:cxn ang="0">
                  <a:pos x="108" y="224"/>
                </a:cxn>
                <a:cxn ang="0">
                  <a:pos x="80" y="200"/>
                </a:cxn>
                <a:cxn ang="0">
                  <a:pos x="56" y="172"/>
                </a:cxn>
                <a:cxn ang="0">
                  <a:pos x="56" y="152"/>
                </a:cxn>
                <a:cxn ang="0">
                  <a:pos x="56" y="136"/>
                </a:cxn>
                <a:cxn ang="0">
                  <a:pos x="72" y="116"/>
                </a:cxn>
                <a:cxn ang="0">
                  <a:pos x="120" y="84"/>
                </a:cxn>
                <a:cxn ang="0">
                  <a:pos x="168" y="60"/>
                </a:cxn>
                <a:cxn ang="0">
                  <a:pos x="224" y="44"/>
                </a:cxn>
                <a:cxn ang="0">
                  <a:pos x="304" y="24"/>
                </a:cxn>
                <a:cxn ang="0">
                  <a:pos x="392" y="8"/>
                </a:cxn>
                <a:cxn ang="0">
                  <a:pos x="428" y="8"/>
                </a:cxn>
                <a:cxn ang="0">
                  <a:pos x="428" y="0"/>
                </a:cxn>
                <a:cxn ang="0">
                  <a:pos x="368" y="8"/>
                </a:cxn>
                <a:cxn ang="0">
                  <a:pos x="248" y="20"/>
                </a:cxn>
                <a:cxn ang="0">
                  <a:pos x="156" y="44"/>
                </a:cxn>
                <a:cxn ang="0">
                  <a:pos x="92" y="68"/>
                </a:cxn>
                <a:cxn ang="0">
                  <a:pos x="48" y="92"/>
                </a:cxn>
                <a:cxn ang="0">
                  <a:pos x="20" y="116"/>
                </a:cxn>
                <a:cxn ang="0">
                  <a:pos x="8" y="136"/>
                </a:cxn>
                <a:cxn ang="0">
                  <a:pos x="0" y="152"/>
                </a:cxn>
              </a:cxnLst>
              <a:rect l="0" t="0" r="0" b="0"/>
              <a:pathLst>
                <a:path w="428" h="292">
                  <a:moveTo>
                    <a:pt x="0" y="152"/>
                  </a:moveTo>
                  <a:lnTo>
                    <a:pt x="0" y="176"/>
                  </a:lnTo>
                  <a:lnTo>
                    <a:pt x="12" y="196"/>
                  </a:lnTo>
                  <a:lnTo>
                    <a:pt x="44" y="224"/>
                  </a:lnTo>
                  <a:lnTo>
                    <a:pt x="80" y="236"/>
                  </a:lnTo>
                  <a:lnTo>
                    <a:pt x="128" y="256"/>
                  </a:lnTo>
                  <a:lnTo>
                    <a:pt x="176" y="268"/>
                  </a:lnTo>
                  <a:lnTo>
                    <a:pt x="260" y="284"/>
                  </a:lnTo>
                  <a:lnTo>
                    <a:pt x="304" y="292"/>
                  </a:lnTo>
                  <a:lnTo>
                    <a:pt x="304" y="284"/>
                  </a:lnTo>
                  <a:lnTo>
                    <a:pt x="272" y="280"/>
                  </a:lnTo>
                  <a:lnTo>
                    <a:pt x="196" y="256"/>
                  </a:lnTo>
                  <a:lnTo>
                    <a:pt x="108" y="224"/>
                  </a:lnTo>
                  <a:lnTo>
                    <a:pt x="80" y="200"/>
                  </a:lnTo>
                  <a:lnTo>
                    <a:pt x="56" y="172"/>
                  </a:lnTo>
                  <a:lnTo>
                    <a:pt x="56" y="152"/>
                  </a:lnTo>
                  <a:lnTo>
                    <a:pt x="56" y="136"/>
                  </a:lnTo>
                  <a:lnTo>
                    <a:pt x="72" y="116"/>
                  </a:lnTo>
                  <a:lnTo>
                    <a:pt x="120" y="84"/>
                  </a:lnTo>
                  <a:lnTo>
                    <a:pt x="168" y="60"/>
                  </a:lnTo>
                  <a:lnTo>
                    <a:pt x="224" y="44"/>
                  </a:lnTo>
                  <a:lnTo>
                    <a:pt x="304" y="24"/>
                  </a:lnTo>
                  <a:lnTo>
                    <a:pt x="392" y="8"/>
                  </a:lnTo>
                  <a:lnTo>
                    <a:pt x="428" y="8"/>
                  </a:lnTo>
                  <a:lnTo>
                    <a:pt x="428" y="0"/>
                  </a:lnTo>
                  <a:lnTo>
                    <a:pt x="368" y="8"/>
                  </a:lnTo>
                  <a:lnTo>
                    <a:pt x="248" y="20"/>
                  </a:lnTo>
                  <a:lnTo>
                    <a:pt x="156" y="44"/>
                  </a:lnTo>
                  <a:lnTo>
                    <a:pt x="92" y="68"/>
                  </a:lnTo>
                  <a:lnTo>
                    <a:pt x="48" y="92"/>
                  </a:lnTo>
                  <a:lnTo>
                    <a:pt x="20" y="116"/>
                  </a:lnTo>
                  <a:lnTo>
                    <a:pt x="8" y="136"/>
                  </a:lnTo>
                  <a:lnTo>
                    <a:pt x="0"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57" name="図形 88"/>
            <p:cNvSpPr>
              <a:spLocks/>
            </p:cNvSpPr>
            <p:nvPr/>
          </p:nvSpPr>
          <p:spPr bwMode="auto">
            <a:xfrm>
              <a:off x="5323" y="476"/>
              <a:ext cx="322" cy="268"/>
            </a:xfrm>
            <a:custGeom>
              <a:avLst/>
              <a:gdLst/>
              <a:ahLst/>
              <a:cxnLst>
                <a:cxn ang="0">
                  <a:pos x="48" y="124"/>
                </a:cxn>
                <a:cxn ang="0">
                  <a:pos x="40" y="140"/>
                </a:cxn>
                <a:cxn ang="0">
                  <a:pos x="48" y="164"/>
                </a:cxn>
                <a:cxn ang="0">
                  <a:pos x="60" y="184"/>
                </a:cxn>
                <a:cxn ang="0">
                  <a:pos x="84" y="200"/>
                </a:cxn>
                <a:cxn ang="0">
                  <a:pos x="136" y="224"/>
                </a:cxn>
                <a:cxn ang="0">
                  <a:pos x="204" y="256"/>
                </a:cxn>
                <a:cxn ang="0">
                  <a:pos x="260" y="268"/>
                </a:cxn>
                <a:cxn ang="0">
                  <a:pos x="200" y="260"/>
                </a:cxn>
                <a:cxn ang="0">
                  <a:pos x="124" y="236"/>
                </a:cxn>
                <a:cxn ang="0">
                  <a:pos x="52" y="220"/>
                </a:cxn>
                <a:cxn ang="0">
                  <a:pos x="28" y="200"/>
                </a:cxn>
                <a:cxn ang="0">
                  <a:pos x="12" y="184"/>
                </a:cxn>
                <a:cxn ang="0">
                  <a:pos x="0" y="164"/>
                </a:cxn>
                <a:cxn ang="0">
                  <a:pos x="0" y="148"/>
                </a:cxn>
                <a:cxn ang="0">
                  <a:pos x="0" y="140"/>
                </a:cxn>
                <a:cxn ang="0">
                  <a:pos x="4" y="124"/>
                </a:cxn>
                <a:cxn ang="0">
                  <a:pos x="16" y="104"/>
                </a:cxn>
                <a:cxn ang="0">
                  <a:pos x="40" y="88"/>
                </a:cxn>
                <a:cxn ang="0">
                  <a:pos x="76" y="60"/>
                </a:cxn>
                <a:cxn ang="0">
                  <a:pos x="136" y="36"/>
                </a:cxn>
                <a:cxn ang="0">
                  <a:pos x="216" y="20"/>
                </a:cxn>
                <a:cxn ang="0">
                  <a:pos x="324" y="0"/>
                </a:cxn>
                <a:cxn ang="0">
                  <a:pos x="248" y="20"/>
                </a:cxn>
                <a:cxn ang="0">
                  <a:pos x="188" y="36"/>
                </a:cxn>
                <a:cxn ang="0">
                  <a:pos x="136" y="56"/>
                </a:cxn>
                <a:cxn ang="0">
                  <a:pos x="100" y="72"/>
                </a:cxn>
                <a:cxn ang="0">
                  <a:pos x="60" y="104"/>
                </a:cxn>
                <a:cxn ang="0">
                  <a:pos x="48" y="124"/>
                </a:cxn>
              </a:cxnLst>
              <a:rect l="0" t="0" r="0" b="0"/>
              <a:pathLst>
                <a:path w="324" h="268">
                  <a:moveTo>
                    <a:pt x="48" y="124"/>
                  </a:moveTo>
                  <a:lnTo>
                    <a:pt x="40" y="140"/>
                  </a:lnTo>
                  <a:lnTo>
                    <a:pt x="48" y="164"/>
                  </a:lnTo>
                  <a:lnTo>
                    <a:pt x="60" y="184"/>
                  </a:lnTo>
                  <a:lnTo>
                    <a:pt x="84" y="200"/>
                  </a:lnTo>
                  <a:lnTo>
                    <a:pt x="136" y="224"/>
                  </a:lnTo>
                  <a:lnTo>
                    <a:pt x="204" y="256"/>
                  </a:lnTo>
                  <a:lnTo>
                    <a:pt x="260" y="268"/>
                  </a:lnTo>
                  <a:lnTo>
                    <a:pt x="200" y="260"/>
                  </a:lnTo>
                  <a:lnTo>
                    <a:pt x="124" y="236"/>
                  </a:lnTo>
                  <a:lnTo>
                    <a:pt x="52" y="220"/>
                  </a:lnTo>
                  <a:lnTo>
                    <a:pt x="28" y="200"/>
                  </a:lnTo>
                  <a:lnTo>
                    <a:pt x="12" y="184"/>
                  </a:lnTo>
                  <a:lnTo>
                    <a:pt x="0" y="164"/>
                  </a:lnTo>
                  <a:lnTo>
                    <a:pt x="0" y="148"/>
                  </a:lnTo>
                  <a:lnTo>
                    <a:pt x="0" y="140"/>
                  </a:lnTo>
                  <a:lnTo>
                    <a:pt x="4" y="124"/>
                  </a:lnTo>
                  <a:lnTo>
                    <a:pt x="16" y="104"/>
                  </a:lnTo>
                  <a:lnTo>
                    <a:pt x="40" y="88"/>
                  </a:lnTo>
                  <a:lnTo>
                    <a:pt x="76" y="60"/>
                  </a:lnTo>
                  <a:lnTo>
                    <a:pt x="136" y="36"/>
                  </a:lnTo>
                  <a:lnTo>
                    <a:pt x="216" y="20"/>
                  </a:lnTo>
                  <a:lnTo>
                    <a:pt x="324" y="0"/>
                  </a:lnTo>
                  <a:lnTo>
                    <a:pt x="248" y="20"/>
                  </a:lnTo>
                  <a:lnTo>
                    <a:pt x="188" y="36"/>
                  </a:lnTo>
                  <a:lnTo>
                    <a:pt x="136" y="56"/>
                  </a:lnTo>
                  <a:lnTo>
                    <a:pt x="100" y="72"/>
                  </a:lnTo>
                  <a:lnTo>
                    <a:pt x="60" y="104"/>
                  </a:lnTo>
                  <a:lnTo>
                    <a:pt x="48" y="1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grpSp>
      <p:sp>
        <p:nvSpPr>
          <p:cNvPr id="2" name="図形 1"/>
          <p:cNvSpPr>
            <a:spLocks noGrp="1"/>
          </p:cNvSpPr>
          <p:nvPr>
            <p:ph type="ctrTitle"/>
          </p:nvPr>
        </p:nvSpPr>
        <p:spPr>
          <a:xfrm>
            <a:off x="642910" y="2214554"/>
            <a:ext cx="7772400" cy="1470025"/>
          </a:xfrm>
        </p:spPr>
        <p:txBody>
          <a:bodyPr/>
          <a:lstStyle/>
          <a:p>
            <a:r>
              <a:rPr lang="en-US" altLang="ja-JP" smtClean="0"/>
              <a:t>Click to edit Master title style</a:t>
            </a:r>
            <a:endParaRPr lang="ja-JP" altLang="en-US"/>
          </a:p>
        </p:txBody>
      </p:sp>
      <p:sp>
        <p:nvSpPr>
          <p:cNvPr id="8" name="図形 7"/>
          <p:cNvSpPr>
            <a:spLocks noGrp="1"/>
          </p:cNvSpPr>
          <p:nvPr>
            <p:ph type="subTitle" idx="1"/>
          </p:nvPr>
        </p:nvSpPr>
        <p:spPr>
          <a:xfrm>
            <a:off x="642910" y="3699318"/>
            <a:ext cx="7772400" cy="900122"/>
          </a:xfrm>
        </p:spPr>
        <p:txBody>
          <a:bodyPr/>
          <a:lstStyle>
            <a:lvl1pPr marL="0" indent="0" algn="ctr">
              <a:buNone/>
              <a:defRPr baseline="0">
                <a:solidFill>
                  <a:schemeClr val="tx2">
                    <a:shade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ja-JP" smtClean="0"/>
              <a:t>Click to edit Master subtitle style</a:t>
            </a:r>
            <a:endParaRPr lang="ja-JP" altLang="en-US" dirty="0"/>
          </a:p>
        </p:txBody>
      </p:sp>
      <p:sp>
        <p:nvSpPr>
          <p:cNvPr id="158" name="図形 11"/>
          <p:cNvSpPr>
            <a:spLocks noGrp="1"/>
          </p:cNvSpPr>
          <p:nvPr>
            <p:ph type="dt" sz="half" idx="10"/>
          </p:nvPr>
        </p:nvSpPr>
        <p:spPr/>
        <p:txBody>
          <a:bodyPr/>
          <a:lstStyle>
            <a:lvl1pPr>
              <a:defRPr/>
            </a:lvl1pPr>
          </a:lstStyle>
          <a:p>
            <a:pPr>
              <a:defRPr/>
            </a:pPr>
            <a:fld id="{14FFAAC7-061F-4B9D-B01D-3F9E10FFBB03}" type="datetimeFigureOut">
              <a:rPr lang="en-US"/>
              <a:pPr>
                <a:defRPr/>
              </a:pPr>
              <a:t>2/21/14</a:t>
            </a:fld>
            <a:endParaRPr lang="en-US"/>
          </a:p>
        </p:txBody>
      </p:sp>
      <p:sp>
        <p:nvSpPr>
          <p:cNvPr id="159" name="図形 10"/>
          <p:cNvSpPr>
            <a:spLocks noGrp="1"/>
          </p:cNvSpPr>
          <p:nvPr>
            <p:ph type="ftr" sz="quarter" idx="11"/>
          </p:nvPr>
        </p:nvSpPr>
        <p:spPr>
          <a:xfrm>
            <a:off x="6048375" y="6492875"/>
            <a:ext cx="2393950" cy="365125"/>
          </a:xfrm>
        </p:spPr>
        <p:txBody>
          <a:bodyPr/>
          <a:lstStyle>
            <a:lvl1pPr>
              <a:defRPr/>
            </a:lvl1pPr>
          </a:lstStyle>
          <a:p>
            <a:pPr>
              <a:defRPr/>
            </a:pPr>
            <a:endParaRPr lang="en-US"/>
          </a:p>
        </p:txBody>
      </p:sp>
      <p:sp>
        <p:nvSpPr>
          <p:cNvPr id="160" name="図形 17"/>
          <p:cNvSpPr>
            <a:spLocks noGrp="1"/>
          </p:cNvSpPr>
          <p:nvPr>
            <p:ph type="sldNum" sz="quarter" idx="12"/>
          </p:nvPr>
        </p:nvSpPr>
        <p:spPr>
          <a:xfrm>
            <a:off x="8499475" y="6492875"/>
            <a:ext cx="644525" cy="365125"/>
          </a:xfrm>
        </p:spPr>
        <p:txBody>
          <a:bodyPr/>
          <a:lstStyle>
            <a:lvl1pPr>
              <a:defRPr/>
            </a:lvl1pPr>
          </a:lstStyle>
          <a:p>
            <a:pPr>
              <a:defRPr/>
            </a:pPr>
            <a:fld id="{519770D5-8104-4B7E-831A-97F797F455A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図形 1"/>
          <p:cNvSpPr>
            <a:spLocks noGrp="1"/>
          </p:cNvSpPr>
          <p:nvPr>
            <p:ph type="title"/>
          </p:nvPr>
        </p:nvSpPr>
        <p:spPr>
          <a:xfrm>
            <a:off x="457200" y="285728"/>
            <a:ext cx="8229600" cy="1143000"/>
          </a:xfrm>
        </p:spPr>
        <p:txBody>
          <a:bodyPr/>
          <a:lstStyle/>
          <a:p>
            <a:r>
              <a:rPr lang="en-US" altLang="ja-JP" smtClean="0"/>
              <a:t>Click to edit Master title style</a:t>
            </a:r>
            <a:endParaRPr lang="ja-JP" altLang="en-US"/>
          </a:p>
        </p:txBody>
      </p:sp>
      <p:sp>
        <p:nvSpPr>
          <p:cNvPr id="3" name="図形 2"/>
          <p:cNvSpPr>
            <a:spLocks noGrp="1"/>
          </p:cNvSpPr>
          <p:nvPr>
            <p:ph type="body" orient="vert" idx="1"/>
          </p:nvPr>
        </p:nvSpPr>
        <p:spPr>
          <a:xfrm>
            <a:off x="466696" y="1500178"/>
            <a:ext cx="8247600" cy="4857780"/>
          </a:xfrm>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dirty="0"/>
          </a:p>
        </p:txBody>
      </p:sp>
      <p:sp>
        <p:nvSpPr>
          <p:cNvPr id="4" name="図形 3"/>
          <p:cNvSpPr>
            <a:spLocks noGrp="1"/>
          </p:cNvSpPr>
          <p:nvPr>
            <p:ph type="dt" sz="half" idx="10"/>
          </p:nvPr>
        </p:nvSpPr>
        <p:spPr>
          <a:xfrm>
            <a:off x="4471988" y="6494463"/>
            <a:ext cx="1528762" cy="365125"/>
          </a:xfrm>
        </p:spPr>
        <p:txBody>
          <a:bodyPr/>
          <a:lstStyle>
            <a:lvl1pPr>
              <a:defRPr/>
            </a:lvl1pPr>
          </a:lstStyle>
          <a:p>
            <a:pPr>
              <a:defRPr/>
            </a:pPr>
            <a:fld id="{52A9568C-6243-404B-903F-CB74AAE8F176}" type="datetimeFigureOut">
              <a:rPr lang="en-US"/>
              <a:pPr>
                <a:defRPr/>
              </a:pPr>
              <a:t>2/21/14</a:t>
            </a:fld>
            <a:endParaRPr lang="en-US"/>
          </a:p>
        </p:txBody>
      </p:sp>
      <p:sp>
        <p:nvSpPr>
          <p:cNvPr id="5" name="図形 4"/>
          <p:cNvSpPr>
            <a:spLocks noGrp="1"/>
          </p:cNvSpPr>
          <p:nvPr>
            <p:ph type="ftr" sz="quarter" idx="11"/>
          </p:nvPr>
        </p:nvSpPr>
        <p:spPr>
          <a:xfrm>
            <a:off x="6048375" y="6494463"/>
            <a:ext cx="2393950" cy="365125"/>
          </a:xfrm>
        </p:spPr>
        <p:txBody>
          <a:bodyPr/>
          <a:lstStyle>
            <a:lvl1pPr>
              <a:defRPr/>
            </a:lvl1pPr>
          </a:lstStyle>
          <a:p>
            <a:pPr>
              <a:defRPr/>
            </a:pPr>
            <a:endParaRPr lang="en-US"/>
          </a:p>
        </p:txBody>
      </p:sp>
      <p:sp>
        <p:nvSpPr>
          <p:cNvPr id="6" name="図形 5"/>
          <p:cNvSpPr>
            <a:spLocks noGrp="1"/>
          </p:cNvSpPr>
          <p:nvPr>
            <p:ph type="sldNum" sz="quarter" idx="12"/>
          </p:nvPr>
        </p:nvSpPr>
        <p:spPr>
          <a:xfrm>
            <a:off x="8499475" y="6494463"/>
            <a:ext cx="644525" cy="365125"/>
          </a:xfrm>
        </p:spPr>
        <p:txBody>
          <a:bodyPr/>
          <a:lstStyle>
            <a:lvl1pPr>
              <a:defRPr/>
            </a:lvl1pPr>
          </a:lstStyle>
          <a:p>
            <a:pPr>
              <a:defRPr/>
            </a:pPr>
            <a:fld id="{341016F5-B147-48B9-910C-2995ACCACED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図形 1"/>
          <p:cNvSpPr>
            <a:spLocks noGrp="1"/>
          </p:cNvSpPr>
          <p:nvPr>
            <p:ph type="title" orient="vert"/>
          </p:nvPr>
        </p:nvSpPr>
        <p:spPr>
          <a:xfrm>
            <a:off x="6629400" y="274640"/>
            <a:ext cx="2057400" cy="6083318"/>
          </a:xfrm>
        </p:spPr>
        <p:txBody>
          <a:bodyPr vert="eaVert"/>
          <a:lstStyle/>
          <a:p>
            <a:r>
              <a:rPr lang="en-US" altLang="ja-JP" smtClean="0"/>
              <a:t>Click to edit Master title style</a:t>
            </a:r>
            <a:endParaRPr lang="ja-JP" altLang="en-US" dirty="0"/>
          </a:p>
        </p:txBody>
      </p:sp>
      <p:sp>
        <p:nvSpPr>
          <p:cNvPr id="3" name="図形 2"/>
          <p:cNvSpPr>
            <a:spLocks noGrp="1"/>
          </p:cNvSpPr>
          <p:nvPr>
            <p:ph type="body" orient="vert" idx="1"/>
          </p:nvPr>
        </p:nvSpPr>
        <p:spPr>
          <a:xfrm>
            <a:off x="457200" y="274639"/>
            <a:ext cx="6019800" cy="6083319"/>
          </a:xfrm>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図形 3"/>
          <p:cNvSpPr>
            <a:spLocks noGrp="1"/>
          </p:cNvSpPr>
          <p:nvPr>
            <p:ph type="dt" sz="half" idx="10"/>
          </p:nvPr>
        </p:nvSpPr>
        <p:spPr>
          <a:xfrm>
            <a:off x="4471988" y="6494463"/>
            <a:ext cx="1528762" cy="365125"/>
          </a:xfrm>
        </p:spPr>
        <p:txBody>
          <a:bodyPr/>
          <a:lstStyle>
            <a:lvl1pPr>
              <a:defRPr/>
            </a:lvl1pPr>
          </a:lstStyle>
          <a:p>
            <a:pPr>
              <a:defRPr/>
            </a:pPr>
            <a:fld id="{927277A1-B4EC-485D-9697-12937F73D32E}" type="datetimeFigureOut">
              <a:rPr lang="en-US"/>
              <a:pPr>
                <a:defRPr/>
              </a:pPr>
              <a:t>2/21/14</a:t>
            </a:fld>
            <a:endParaRPr lang="en-US"/>
          </a:p>
        </p:txBody>
      </p:sp>
      <p:sp>
        <p:nvSpPr>
          <p:cNvPr id="5" name="図形 4"/>
          <p:cNvSpPr>
            <a:spLocks noGrp="1"/>
          </p:cNvSpPr>
          <p:nvPr>
            <p:ph type="ftr" sz="quarter" idx="11"/>
          </p:nvPr>
        </p:nvSpPr>
        <p:spPr>
          <a:xfrm>
            <a:off x="6048375" y="6494463"/>
            <a:ext cx="2393950" cy="365125"/>
          </a:xfrm>
        </p:spPr>
        <p:txBody>
          <a:bodyPr/>
          <a:lstStyle>
            <a:lvl1pPr>
              <a:defRPr/>
            </a:lvl1pPr>
          </a:lstStyle>
          <a:p>
            <a:pPr>
              <a:defRPr/>
            </a:pPr>
            <a:endParaRPr lang="en-US"/>
          </a:p>
        </p:txBody>
      </p:sp>
      <p:sp>
        <p:nvSpPr>
          <p:cNvPr id="6" name="図形 5"/>
          <p:cNvSpPr>
            <a:spLocks noGrp="1"/>
          </p:cNvSpPr>
          <p:nvPr>
            <p:ph type="sldNum" sz="quarter" idx="12"/>
          </p:nvPr>
        </p:nvSpPr>
        <p:spPr>
          <a:xfrm>
            <a:off x="8499475" y="6494463"/>
            <a:ext cx="644525" cy="365125"/>
          </a:xfrm>
        </p:spPr>
        <p:txBody>
          <a:bodyPr/>
          <a:lstStyle>
            <a:lvl1pPr>
              <a:defRPr/>
            </a:lvl1pPr>
          </a:lstStyle>
          <a:p>
            <a:pPr>
              <a:defRPr/>
            </a:pPr>
            <a:fld id="{0885FD52-FC05-4E1D-A865-F81651A4FF4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ja-JP" smtClean="0"/>
              <a:t>Click to edit Master title style</a:t>
            </a:r>
            <a:endParaRPr lang="ja-JP"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ja-JP" smtClean="0"/>
              <a:t>Click to edit Master subtitle style</a:t>
            </a:r>
            <a:endParaRPr lang="ja-JP" altLang="en-US"/>
          </a:p>
        </p:txBody>
      </p:sp>
      <p:sp>
        <p:nvSpPr>
          <p:cNvPr id="4" name="正方形/長方形 28"/>
          <p:cNvSpPr>
            <a:spLocks noGrp="1"/>
          </p:cNvSpPr>
          <p:nvPr>
            <p:ph type="dt" sz="half" idx="10"/>
          </p:nvPr>
        </p:nvSpPr>
        <p:spPr/>
        <p:txBody>
          <a:bodyPr/>
          <a:lstStyle>
            <a:lvl1pPr>
              <a:defRPr/>
            </a:lvl1pPr>
          </a:lstStyle>
          <a:p>
            <a:pPr>
              <a:defRPr/>
            </a:pPr>
            <a:fld id="{A55F167C-D8F8-43CD-9A38-98633BE8F4A7}" type="datetimeFigureOut">
              <a:rPr lang="en-US"/>
              <a:pPr>
                <a:defRPr/>
              </a:pPr>
              <a:t>2/21/14</a:t>
            </a:fld>
            <a:endParaRPr lang="en-US"/>
          </a:p>
        </p:txBody>
      </p:sp>
      <p:sp>
        <p:nvSpPr>
          <p:cNvPr id="5" name="正方形/長方形 3"/>
          <p:cNvSpPr>
            <a:spLocks noGrp="1"/>
          </p:cNvSpPr>
          <p:nvPr>
            <p:ph type="ftr" sz="quarter" idx="11"/>
          </p:nvPr>
        </p:nvSpPr>
        <p:spPr/>
        <p:txBody>
          <a:bodyPr/>
          <a:lstStyle>
            <a:lvl1pPr>
              <a:defRPr/>
            </a:lvl1pPr>
          </a:lstStyle>
          <a:p>
            <a:pPr>
              <a:defRPr/>
            </a:pPr>
            <a:endParaRPr lang="en-US"/>
          </a:p>
        </p:txBody>
      </p:sp>
      <p:sp>
        <p:nvSpPr>
          <p:cNvPr id="6" name="正方形/長方形 9"/>
          <p:cNvSpPr>
            <a:spLocks noGrp="1"/>
          </p:cNvSpPr>
          <p:nvPr>
            <p:ph type="sldNum" sz="quarter" idx="12"/>
          </p:nvPr>
        </p:nvSpPr>
        <p:spPr/>
        <p:txBody>
          <a:bodyPr/>
          <a:lstStyle>
            <a:lvl1pPr>
              <a:defRPr/>
            </a:lvl1pPr>
          </a:lstStyle>
          <a:p>
            <a:pPr>
              <a:defRPr/>
            </a:pPr>
            <a:fld id="{B29219B0-96B3-4B8C-9DD8-14BCD5B2C09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lang="en-US" altLang="ja-JP" smtClean="0"/>
              <a:t>Click to edit Master title style</a:t>
            </a:r>
            <a:endParaRPr lang="ja-JP" altLang="en-US"/>
          </a:p>
        </p:txBody>
      </p:sp>
      <p:sp>
        <p:nvSpPr>
          <p:cNvPr id="3" name="図形 2"/>
          <p:cNvSpPr>
            <a:spLocks noGrp="1"/>
          </p:cNvSpPr>
          <p:nvPr>
            <p:ph idx="1"/>
          </p:nvPr>
        </p:nvSpPr>
        <p:spPr>
          <a:xfrm>
            <a:off x="466696" y="1857370"/>
            <a:ext cx="8248708" cy="4429151"/>
          </a:xfrm>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dirty="0"/>
          </a:p>
        </p:txBody>
      </p:sp>
      <p:sp>
        <p:nvSpPr>
          <p:cNvPr id="4" name="正方形/長方形 28"/>
          <p:cNvSpPr>
            <a:spLocks noGrp="1"/>
          </p:cNvSpPr>
          <p:nvPr>
            <p:ph type="dt" sz="half" idx="10"/>
          </p:nvPr>
        </p:nvSpPr>
        <p:spPr/>
        <p:txBody>
          <a:bodyPr/>
          <a:lstStyle>
            <a:lvl1pPr>
              <a:defRPr/>
            </a:lvl1pPr>
          </a:lstStyle>
          <a:p>
            <a:pPr>
              <a:defRPr/>
            </a:pPr>
            <a:fld id="{64129B0B-4064-4819-9DEE-1EB917ABB428}" type="datetimeFigureOut">
              <a:rPr lang="en-US"/>
              <a:pPr>
                <a:defRPr/>
              </a:pPr>
              <a:t>2/21/14</a:t>
            </a:fld>
            <a:endParaRPr lang="en-US"/>
          </a:p>
        </p:txBody>
      </p:sp>
      <p:sp>
        <p:nvSpPr>
          <p:cNvPr id="5" name="正方形/長方形 3"/>
          <p:cNvSpPr>
            <a:spLocks noGrp="1"/>
          </p:cNvSpPr>
          <p:nvPr>
            <p:ph type="ftr" sz="quarter" idx="11"/>
          </p:nvPr>
        </p:nvSpPr>
        <p:spPr/>
        <p:txBody>
          <a:bodyPr/>
          <a:lstStyle>
            <a:lvl1pPr>
              <a:defRPr/>
            </a:lvl1pPr>
          </a:lstStyle>
          <a:p>
            <a:pPr>
              <a:defRPr/>
            </a:pPr>
            <a:endParaRPr lang="en-US"/>
          </a:p>
        </p:txBody>
      </p:sp>
      <p:sp>
        <p:nvSpPr>
          <p:cNvPr id="6" name="正方形/長方形 9"/>
          <p:cNvSpPr>
            <a:spLocks noGrp="1"/>
          </p:cNvSpPr>
          <p:nvPr>
            <p:ph type="sldNum" sz="quarter" idx="12"/>
          </p:nvPr>
        </p:nvSpPr>
        <p:spPr/>
        <p:txBody>
          <a:bodyPr/>
          <a:lstStyle>
            <a:lvl1pPr>
              <a:defRPr/>
            </a:lvl1pPr>
          </a:lstStyle>
          <a:p>
            <a:pPr>
              <a:defRPr/>
            </a:pPr>
            <a:fld id="{0A2113C5-E704-469E-ADA6-1BF7B5A7893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図形 1"/>
          <p:cNvSpPr>
            <a:spLocks noGrp="1"/>
          </p:cNvSpPr>
          <p:nvPr>
            <p:ph type="title"/>
          </p:nvPr>
        </p:nvSpPr>
        <p:spPr>
          <a:xfrm>
            <a:off x="828676" y="3357551"/>
            <a:ext cx="6815158" cy="1362075"/>
          </a:xfrm>
        </p:spPr>
        <p:txBody>
          <a:bodyPr anchor="t"/>
          <a:lstStyle>
            <a:lvl1pPr algn="l">
              <a:defRPr sz="4000" b="1" cap="all"/>
            </a:lvl1pPr>
          </a:lstStyle>
          <a:p>
            <a:r>
              <a:rPr lang="en-US" altLang="ja-JP" smtClean="0"/>
              <a:t>Click to edit Master title style</a:t>
            </a:r>
            <a:endParaRPr lang="ja-JP" altLang="en-US"/>
          </a:p>
        </p:txBody>
      </p:sp>
      <p:sp>
        <p:nvSpPr>
          <p:cNvPr id="3" name="図形 2"/>
          <p:cNvSpPr>
            <a:spLocks noGrp="1"/>
          </p:cNvSpPr>
          <p:nvPr>
            <p:ph type="body" idx="1"/>
          </p:nvPr>
        </p:nvSpPr>
        <p:spPr>
          <a:xfrm>
            <a:off x="828676" y="1857364"/>
            <a:ext cx="6815158" cy="1500187"/>
          </a:xfrm>
        </p:spPr>
        <p:txBody>
          <a:bodyPr anchor="b"/>
          <a:lstStyle>
            <a:lvl1pPr marL="0" indent="0">
              <a:buNone/>
              <a:defRPr sz="2000" baseline="0">
                <a:solidFill>
                  <a:schemeClr val="tx2">
                    <a:shade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dirty="0"/>
          </a:p>
        </p:txBody>
      </p:sp>
      <p:sp>
        <p:nvSpPr>
          <p:cNvPr id="4" name="図形 3"/>
          <p:cNvSpPr>
            <a:spLocks noGrp="1"/>
          </p:cNvSpPr>
          <p:nvPr>
            <p:ph type="dt" sz="half" idx="10"/>
          </p:nvPr>
        </p:nvSpPr>
        <p:spPr>
          <a:xfrm>
            <a:off x="4471988" y="6494463"/>
            <a:ext cx="1528762" cy="365125"/>
          </a:xfrm>
        </p:spPr>
        <p:txBody>
          <a:bodyPr/>
          <a:lstStyle>
            <a:lvl1pPr>
              <a:defRPr/>
            </a:lvl1pPr>
          </a:lstStyle>
          <a:p>
            <a:pPr>
              <a:defRPr/>
            </a:pPr>
            <a:fld id="{FB3C6C58-0FD8-475E-8252-772C0693F35E}" type="datetimeFigureOut">
              <a:rPr lang="en-US"/>
              <a:pPr>
                <a:defRPr/>
              </a:pPr>
              <a:t>2/21/14</a:t>
            </a:fld>
            <a:endParaRPr lang="en-US"/>
          </a:p>
        </p:txBody>
      </p:sp>
      <p:sp>
        <p:nvSpPr>
          <p:cNvPr id="5" name="図形 4"/>
          <p:cNvSpPr>
            <a:spLocks noGrp="1"/>
          </p:cNvSpPr>
          <p:nvPr>
            <p:ph type="ftr" sz="quarter" idx="11"/>
          </p:nvPr>
        </p:nvSpPr>
        <p:spPr/>
        <p:txBody>
          <a:bodyPr/>
          <a:lstStyle>
            <a:lvl1pPr>
              <a:defRPr/>
            </a:lvl1pPr>
          </a:lstStyle>
          <a:p>
            <a:pPr>
              <a:defRPr/>
            </a:pPr>
            <a:endParaRPr lang="en-US"/>
          </a:p>
        </p:txBody>
      </p:sp>
      <p:sp>
        <p:nvSpPr>
          <p:cNvPr id="6" name="図形 5"/>
          <p:cNvSpPr>
            <a:spLocks noGrp="1"/>
          </p:cNvSpPr>
          <p:nvPr>
            <p:ph type="sldNum" sz="quarter" idx="12"/>
          </p:nvPr>
        </p:nvSpPr>
        <p:spPr>
          <a:xfrm>
            <a:off x="8499475" y="6492875"/>
            <a:ext cx="644525" cy="365125"/>
          </a:xfrm>
        </p:spPr>
        <p:txBody>
          <a:bodyPr/>
          <a:lstStyle>
            <a:lvl1pPr>
              <a:defRPr/>
            </a:lvl1pPr>
          </a:lstStyle>
          <a:p>
            <a:pPr>
              <a:defRPr/>
            </a:pPr>
            <a:fld id="{3D926EEA-F89B-4B5E-9E62-9B0832C1069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lang="en-US" altLang="ja-JP" smtClean="0"/>
              <a:t>Click to edit Master title style</a:t>
            </a:r>
            <a:endParaRPr lang="ja-JP" altLang="en-US"/>
          </a:p>
        </p:txBody>
      </p:sp>
      <p:sp>
        <p:nvSpPr>
          <p:cNvPr id="3" name="図形 2"/>
          <p:cNvSpPr>
            <a:spLocks noGrp="1"/>
          </p:cNvSpPr>
          <p:nvPr>
            <p:ph sz="half" idx="1"/>
          </p:nvPr>
        </p:nvSpPr>
        <p:spPr>
          <a:xfrm>
            <a:off x="457200" y="1785926"/>
            <a:ext cx="4038600" cy="3786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dirty="0"/>
          </a:p>
        </p:txBody>
      </p:sp>
      <p:sp>
        <p:nvSpPr>
          <p:cNvPr id="4" name="図形 3"/>
          <p:cNvSpPr>
            <a:spLocks noGrp="1"/>
          </p:cNvSpPr>
          <p:nvPr>
            <p:ph sz="half" idx="2"/>
          </p:nvPr>
        </p:nvSpPr>
        <p:spPr>
          <a:xfrm>
            <a:off x="4648200" y="1785926"/>
            <a:ext cx="4038600" cy="3786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dirty="0"/>
          </a:p>
        </p:txBody>
      </p:sp>
      <p:sp>
        <p:nvSpPr>
          <p:cNvPr id="5" name="図形 4"/>
          <p:cNvSpPr>
            <a:spLocks noGrp="1"/>
          </p:cNvSpPr>
          <p:nvPr>
            <p:ph type="dt" sz="half" idx="10"/>
          </p:nvPr>
        </p:nvSpPr>
        <p:spPr>
          <a:xfrm>
            <a:off x="4471988" y="6494463"/>
            <a:ext cx="1528762" cy="365125"/>
          </a:xfrm>
        </p:spPr>
        <p:txBody>
          <a:bodyPr/>
          <a:lstStyle>
            <a:lvl1pPr>
              <a:defRPr/>
            </a:lvl1pPr>
          </a:lstStyle>
          <a:p>
            <a:pPr>
              <a:defRPr/>
            </a:pPr>
            <a:fld id="{ACCE3994-AEE6-4B7A-A660-2CDA1DE4C9B3}" type="datetimeFigureOut">
              <a:rPr lang="en-US"/>
              <a:pPr>
                <a:defRPr/>
              </a:pPr>
              <a:t>2/21/14</a:t>
            </a:fld>
            <a:endParaRPr lang="en-US"/>
          </a:p>
        </p:txBody>
      </p:sp>
      <p:sp>
        <p:nvSpPr>
          <p:cNvPr id="6" name="図形 5"/>
          <p:cNvSpPr>
            <a:spLocks noGrp="1"/>
          </p:cNvSpPr>
          <p:nvPr>
            <p:ph type="ftr" sz="quarter" idx="11"/>
          </p:nvPr>
        </p:nvSpPr>
        <p:spPr>
          <a:xfrm>
            <a:off x="6048375" y="6494463"/>
            <a:ext cx="2395538" cy="365125"/>
          </a:xfrm>
        </p:spPr>
        <p:txBody>
          <a:bodyPr/>
          <a:lstStyle>
            <a:lvl1pPr>
              <a:defRPr/>
            </a:lvl1pPr>
          </a:lstStyle>
          <a:p>
            <a:pPr>
              <a:defRPr/>
            </a:pPr>
            <a:endParaRPr lang="en-US"/>
          </a:p>
        </p:txBody>
      </p:sp>
      <p:sp>
        <p:nvSpPr>
          <p:cNvPr id="7" name="図形 6"/>
          <p:cNvSpPr>
            <a:spLocks noGrp="1"/>
          </p:cNvSpPr>
          <p:nvPr>
            <p:ph type="sldNum" sz="quarter" idx="12"/>
          </p:nvPr>
        </p:nvSpPr>
        <p:spPr>
          <a:xfrm>
            <a:off x="8499475" y="6494463"/>
            <a:ext cx="644525" cy="365125"/>
          </a:xfrm>
        </p:spPr>
        <p:txBody>
          <a:bodyPr/>
          <a:lstStyle>
            <a:lvl1pPr>
              <a:defRPr/>
            </a:lvl1pPr>
          </a:lstStyle>
          <a:p>
            <a:pPr>
              <a:defRPr/>
            </a:pPr>
            <a:fld id="{0C9083EB-D522-460B-82C4-854344ABBB8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正方形/長方形 12"/>
          <p:cNvSpPr/>
          <p:nvPr/>
        </p:nvSpPr>
        <p:spPr>
          <a:xfrm>
            <a:off x="0"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ja-JP" altLang="en-US"/>
          </a:p>
        </p:txBody>
      </p:sp>
      <p:grpSp>
        <p:nvGrpSpPr>
          <p:cNvPr id="8" name="グループ化 11"/>
          <p:cNvGrpSpPr>
            <a:grpSpLocks/>
          </p:cNvGrpSpPr>
          <p:nvPr/>
        </p:nvGrpSpPr>
        <p:grpSpPr bwMode="auto">
          <a:xfrm>
            <a:off x="4763" y="5589588"/>
            <a:ext cx="5067300" cy="1268412"/>
            <a:chOff x="16865" y="4817936"/>
            <a:chExt cx="5067302" cy="1268398"/>
          </a:xfrm>
        </p:grpSpPr>
        <p:sp>
          <p:nvSpPr>
            <p:cNvPr id="9" name="図形 14"/>
            <p:cNvSpPr>
              <a:spLocks/>
            </p:cNvSpPr>
            <p:nvPr/>
          </p:nvSpPr>
          <p:spPr bwMode="auto">
            <a:xfrm>
              <a:off x="16865" y="5459279"/>
              <a:ext cx="254000" cy="303209"/>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0" name="図形 15"/>
            <p:cNvSpPr>
              <a:spLocks/>
            </p:cNvSpPr>
            <p:nvPr/>
          </p:nvSpPr>
          <p:spPr bwMode="auto">
            <a:xfrm>
              <a:off x="16865" y="4906835"/>
              <a:ext cx="158750" cy="187323"/>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1" name="図形 16"/>
            <p:cNvSpPr>
              <a:spLocks/>
            </p:cNvSpPr>
            <p:nvPr/>
          </p:nvSpPr>
          <p:spPr bwMode="auto">
            <a:xfrm>
              <a:off x="3842742" y="5919649"/>
              <a:ext cx="317500" cy="166685"/>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2" name="図形 17"/>
            <p:cNvSpPr>
              <a:spLocks/>
            </p:cNvSpPr>
            <p:nvPr/>
          </p:nvSpPr>
          <p:spPr bwMode="auto">
            <a:xfrm>
              <a:off x="16865" y="4984621"/>
              <a:ext cx="22225" cy="68262"/>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3" name="図形 18"/>
            <p:cNvSpPr>
              <a:spLocks/>
            </p:cNvSpPr>
            <p:nvPr/>
          </p:nvSpPr>
          <p:spPr bwMode="auto">
            <a:xfrm>
              <a:off x="16865" y="5470391"/>
              <a:ext cx="158750" cy="261935"/>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4" name="図形 19"/>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5" name="図形 20"/>
            <p:cNvSpPr>
              <a:spLocks/>
            </p:cNvSpPr>
            <p:nvPr/>
          </p:nvSpPr>
          <p:spPr bwMode="auto">
            <a:xfrm>
              <a:off x="27977" y="4827461"/>
              <a:ext cx="165100" cy="79374"/>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6" name="図形 21"/>
            <p:cNvSpPr>
              <a:spLocks/>
            </p:cNvSpPr>
            <p:nvPr/>
          </p:nvSpPr>
          <p:spPr bwMode="auto">
            <a:xfrm>
              <a:off x="129577" y="4827461"/>
              <a:ext cx="187325" cy="841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7" name="図形 22"/>
            <p:cNvSpPr>
              <a:spLocks/>
            </p:cNvSpPr>
            <p:nvPr/>
          </p:nvSpPr>
          <p:spPr bwMode="auto">
            <a:xfrm>
              <a:off x="1847253" y="5308468"/>
              <a:ext cx="390525" cy="119062"/>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8" name="図形 23"/>
            <p:cNvSpPr>
              <a:spLocks/>
            </p:cNvSpPr>
            <p:nvPr/>
          </p:nvSpPr>
          <p:spPr bwMode="auto">
            <a:xfrm>
              <a:off x="1650403" y="5292593"/>
              <a:ext cx="287338" cy="150811"/>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9" name="図形 24"/>
            <p:cNvSpPr>
              <a:spLocks/>
            </p:cNvSpPr>
            <p:nvPr/>
          </p:nvSpPr>
          <p:spPr bwMode="auto">
            <a:xfrm>
              <a:off x="1161452" y="5187819"/>
              <a:ext cx="619125" cy="255585"/>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20" name="図形 25"/>
            <p:cNvSpPr>
              <a:spLocks/>
            </p:cNvSpPr>
            <p:nvPr/>
          </p:nvSpPr>
          <p:spPr bwMode="auto">
            <a:xfrm>
              <a:off x="1417041" y="5249731"/>
              <a:ext cx="293687" cy="152398"/>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21" name="図形 26"/>
            <p:cNvSpPr>
              <a:spLocks/>
            </p:cNvSpPr>
            <p:nvPr/>
          </p:nvSpPr>
          <p:spPr bwMode="auto">
            <a:xfrm>
              <a:off x="1332903" y="5246556"/>
              <a:ext cx="384175" cy="176210"/>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22" name="図形 27"/>
            <p:cNvSpPr>
              <a:spLocks/>
            </p:cNvSpPr>
            <p:nvPr/>
          </p:nvSpPr>
          <p:spPr bwMode="auto">
            <a:xfrm>
              <a:off x="1280515" y="5224332"/>
              <a:ext cx="460375" cy="209548"/>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23" name="図形 28"/>
            <p:cNvSpPr>
              <a:spLocks/>
            </p:cNvSpPr>
            <p:nvPr/>
          </p:nvSpPr>
          <p:spPr bwMode="auto">
            <a:xfrm>
              <a:off x="1242415" y="5203694"/>
              <a:ext cx="225425" cy="209548"/>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24" name="図形 29"/>
            <p:cNvSpPr>
              <a:spLocks/>
            </p:cNvSpPr>
            <p:nvPr/>
          </p:nvSpPr>
          <p:spPr bwMode="auto">
            <a:xfrm>
              <a:off x="2175866" y="4827461"/>
              <a:ext cx="204787" cy="200023"/>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25" name="図形 30"/>
            <p:cNvSpPr>
              <a:spLocks/>
            </p:cNvSpPr>
            <p:nvPr/>
          </p:nvSpPr>
          <p:spPr bwMode="auto">
            <a:xfrm>
              <a:off x="2102841" y="4827461"/>
              <a:ext cx="215900" cy="209548"/>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26" name="図形 31"/>
            <p:cNvSpPr>
              <a:spLocks/>
            </p:cNvSpPr>
            <p:nvPr/>
          </p:nvSpPr>
          <p:spPr bwMode="auto">
            <a:xfrm>
              <a:off x="1994891" y="4827461"/>
              <a:ext cx="242887" cy="21907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27" name="図形 32"/>
            <p:cNvSpPr>
              <a:spLocks/>
            </p:cNvSpPr>
            <p:nvPr/>
          </p:nvSpPr>
          <p:spPr bwMode="auto">
            <a:xfrm>
              <a:off x="1864716" y="4827461"/>
              <a:ext cx="266700" cy="239709"/>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28" name="図形 33"/>
            <p:cNvSpPr>
              <a:spLocks/>
            </p:cNvSpPr>
            <p:nvPr/>
          </p:nvSpPr>
          <p:spPr bwMode="auto">
            <a:xfrm>
              <a:off x="1609128" y="4827461"/>
              <a:ext cx="454025" cy="239709"/>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29" name="図形 34"/>
            <p:cNvSpPr>
              <a:spLocks/>
            </p:cNvSpPr>
            <p:nvPr/>
          </p:nvSpPr>
          <p:spPr bwMode="auto">
            <a:xfrm>
              <a:off x="1432916" y="4827461"/>
              <a:ext cx="420687" cy="255584"/>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30" name="図形 35"/>
            <p:cNvSpPr>
              <a:spLocks/>
            </p:cNvSpPr>
            <p:nvPr/>
          </p:nvSpPr>
          <p:spPr bwMode="auto">
            <a:xfrm>
              <a:off x="1359891" y="4827461"/>
              <a:ext cx="363537" cy="261934"/>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31" name="図形 36"/>
            <p:cNvSpPr>
              <a:spLocks/>
            </p:cNvSpPr>
            <p:nvPr/>
          </p:nvSpPr>
          <p:spPr bwMode="auto">
            <a:xfrm>
              <a:off x="985240" y="4827461"/>
              <a:ext cx="668337" cy="674680"/>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32" name="図形 37"/>
            <p:cNvSpPr>
              <a:spLocks/>
            </p:cNvSpPr>
            <p:nvPr/>
          </p:nvSpPr>
          <p:spPr bwMode="auto">
            <a:xfrm>
              <a:off x="662977" y="5146544"/>
              <a:ext cx="884238" cy="360359"/>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33" name="図形 38"/>
            <p:cNvSpPr>
              <a:spLocks/>
            </p:cNvSpPr>
            <p:nvPr/>
          </p:nvSpPr>
          <p:spPr bwMode="auto">
            <a:xfrm>
              <a:off x="577252" y="5135432"/>
              <a:ext cx="749300" cy="366708"/>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34" name="図形 39"/>
            <p:cNvSpPr>
              <a:spLocks/>
            </p:cNvSpPr>
            <p:nvPr/>
          </p:nvSpPr>
          <p:spPr bwMode="auto">
            <a:xfrm>
              <a:off x="770927" y="4827461"/>
              <a:ext cx="782638" cy="638168"/>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35" name="図形 40"/>
            <p:cNvSpPr>
              <a:spLocks/>
            </p:cNvSpPr>
            <p:nvPr/>
          </p:nvSpPr>
          <p:spPr bwMode="auto">
            <a:xfrm>
              <a:off x="1139227" y="4827461"/>
              <a:ext cx="328613" cy="319083"/>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36" name="図形 41"/>
            <p:cNvSpPr>
              <a:spLocks/>
            </p:cNvSpPr>
            <p:nvPr/>
          </p:nvSpPr>
          <p:spPr bwMode="auto">
            <a:xfrm>
              <a:off x="470890" y="4889372"/>
              <a:ext cx="242887" cy="261935"/>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37" name="図形 42"/>
            <p:cNvSpPr>
              <a:spLocks/>
            </p:cNvSpPr>
            <p:nvPr/>
          </p:nvSpPr>
          <p:spPr bwMode="auto">
            <a:xfrm>
              <a:off x="618527" y="4911597"/>
              <a:ext cx="276225" cy="223836"/>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38" name="図形 43"/>
            <p:cNvSpPr>
              <a:spLocks/>
            </p:cNvSpPr>
            <p:nvPr/>
          </p:nvSpPr>
          <p:spPr bwMode="auto">
            <a:xfrm>
              <a:off x="537565" y="4886197"/>
              <a:ext cx="442912" cy="223836"/>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39" name="図形 44"/>
            <p:cNvSpPr>
              <a:spLocks/>
            </p:cNvSpPr>
            <p:nvPr/>
          </p:nvSpPr>
          <p:spPr bwMode="auto">
            <a:xfrm>
              <a:off x="680440" y="4886197"/>
              <a:ext cx="11112" cy="1588"/>
            </a:xfrm>
            <a:custGeom>
              <a:avLst/>
              <a:gdLst/>
              <a:ahLst/>
              <a:cxnLst>
                <a:cxn ang="0">
                  <a:pos x="0" y="0"/>
                </a:cxn>
                <a:cxn ang="0">
                  <a:pos x="7" y="0"/>
                </a:cxn>
                <a:cxn ang="0">
                  <a:pos x="0" y="0"/>
                </a:cxn>
              </a:cxnLst>
              <a:rect l="0" t="0" r="0" b="0"/>
              <a:pathLst>
                <a:path w="7">
                  <a:moveTo>
                    <a:pt x="0" y="0"/>
                  </a:moveTo>
                  <a:lnTo>
                    <a:pt x="7"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40" name="図形 45"/>
            <p:cNvSpPr>
              <a:spLocks/>
            </p:cNvSpPr>
            <p:nvPr/>
          </p:nvSpPr>
          <p:spPr bwMode="auto">
            <a:xfrm>
              <a:off x="628052" y="4827461"/>
              <a:ext cx="103188" cy="47624"/>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41" name="図形 46"/>
            <p:cNvSpPr>
              <a:spLocks/>
            </p:cNvSpPr>
            <p:nvPr/>
          </p:nvSpPr>
          <p:spPr bwMode="auto">
            <a:xfrm>
              <a:off x="709015" y="4827461"/>
              <a:ext cx="90487" cy="47624"/>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42" name="図形 47"/>
            <p:cNvSpPr>
              <a:spLocks/>
            </p:cNvSpPr>
            <p:nvPr/>
          </p:nvSpPr>
          <p:spPr bwMode="auto">
            <a:xfrm>
              <a:off x="153390" y="5187819"/>
              <a:ext cx="617537" cy="277810"/>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43" name="図形 48"/>
            <p:cNvSpPr>
              <a:spLocks/>
            </p:cNvSpPr>
            <p:nvPr/>
          </p:nvSpPr>
          <p:spPr bwMode="auto">
            <a:xfrm>
              <a:off x="232765" y="4827461"/>
              <a:ext cx="1127125" cy="674680"/>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44" name="図形 49"/>
            <p:cNvSpPr>
              <a:spLocks/>
            </p:cNvSpPr>
            <p:nvPr/>
          </p:nvSpPr>
          <p:spPr bwMode="auto">
            <a:xfrm>
              <a:off x="391515" y="5710101"/>
              <a:ext cx="720725" cy="314322"/>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45" name="図形 50"/>
            <p:cNvSpPr>
              <a:spLocks/>
            </p:cNvSpPr>
            <p:nvPr/>
          </p:nvSpPr>
          <p:spPr bwMode="auto">
            <a:xfrm>
              <a:off x="969365" y="5486266"/>
              <a:ext cx="311150" cy="21907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46" name="図形 51"/>
            <p:cNvSpPr>
              <a:spLocks/>
            </p:cNvSpPr>
            <p:nvPr/>
          </p:nvSpPr>
          <p:spPr bwMode="auto">
            <a:xfrm>
              <a:off x="210540" y="5486266"/>
              <a:ext cx="904875" cy="520694"/>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47" name="図形 52"/>
            <p:cNvSpPr>
              <a:spLocks/>
            </p:cNvSpPr>
            <p:nvPr/>
          </p:nvSpPr>
          <p:spPr bwMode="auto">
            <a:xfrm>
              <a:off x="16865" y="5767251"/>
              <a:ext cx="22225" cy="1587"/>
            </a:xfrm>
            <a:custGeom>
              <a:avLst/>
              <a:gdLst/>
              <a:ahLst/>
              <a:cxnLst>
                <a:cxn ang="0">
                  <a:pos x="0" y="0"/>
                </a:cxn>
                <a:cxn ang="0">
                  <a:pos x="15" y="0"/>
                </a:cxn>
                <a:cxn ang="0">
                  <a:pos x="0" y="0"/>
                </a:cxn>
              </a:cxnLst>
              <a:rect l="0" t="0" r="0" b="0"/>
              <a:pathLst>
                <a:path w="15">
                  <a:moveTo>
                    <a:pt x="0" y="0"/>
                  </a:moveTo>
                  <a:lnTo>
                    <a:pt x="15"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48" name="図形 53"/>
            <p:cNvSpPr>
              <a:spLocks/>
            </p:cNvSpPr>
            <p:nvPr/>
          </p:nvSpPr>
          <p:spPr bwMode="auto">
            <a:xfrm>
              <a:off x="62902" y="5486266"/>
              <a:ext cx="447675" cy="276222"/>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49" name="図形 54"/>
            <p:cNvSpPr>
              <a:spLocks/>
            </p:cNvSpPr>
            <p:nvPr/>
          </p:nvSpPr>
          <p:spPr bwMode="auto">
            <a:xfrm>
              <a:off x="367702" y="5522778"/>
              <a:ext cx="227013" cy="187323"/>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50" name="図形 55"/>
            <p:cNvSpPr>
              <a:spLocks/>
            </p:cNvSpPr>
            <p:nvPr/>
          </p:nvSpPr>
          <p:spPr bwMode="auto">
            <a:xfrm>
              <a:off x="83540" y="5459279"/>
              <a:ext cx="942975" cy="307972"/>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51" name="図形 56"/>
            <p:cNvSpPr>
              <a:spLocks/>
            </p:cNvSpPr>
            <p:nvPr/>
          </p:nvSpPr>
          <p:spPr bwMode="auto">
            <a:xfrm>
              <a:off x="89890" y="5746613"/>
              <a:ext cx="965200" cy="319084"/>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52" name="図形 57"/>
            <p:cNvSpPr>
              <a:spLocks/>
            </p:cNvSpPr>
            <p:nvPr/>
          </p:nvSpPr>
          <p:spPr bwMode="auto">
            <a:xfrm>
              <a:off x="839190" y="5757726"/>
              <a:ext cx="236537" cy="198435"/>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53" name="図形 58"/>
            <p:cNvSpPr>
              <a:spLocks/>
            </p:cNvSpPr>
            <p:nvPr/>
          </p:nvSpPr>
          <p:spPr bwMode="auto">
            <a:xfrm>
              <a:off x="702665" y="5778362"/>
              <a:ext cx="352425" cy="203198"/>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54" name="図形 59"/>
            <p:cNvSpPr>
              <a:spLocks/>
            </p:cNvSpPr>
            <p:nvPr/>
          </p:nvSpPr>
          <p:spPr bwMode="auto">
            <a:xfrm>
              <a:off x="561377" y="5762488"/>
              <a:ext cx="514350" cy="255585"/>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55" name="図形 60"/>
            <p:cNvSpPr>
              <a:spLocks/>
            </p:cNvSpPr>
            <p:nvPr/>
          </p:nvSpPr>
          <p:spPr bwMode="auto">
            <a:xfrm>
              <a:off x="794740" y="5810112"/>
              <a:ext cx="338137" cy="177798"/>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56" name="図形 61"/>
            <p:cNvSpPr>
              <a:spLocks/>
            </p:cNvSpPr>
            <p:nvPr/>
          </p:nvSpPr>
          <p:spPr bwMode="auto">
            <a:xfrm>
              <a:off x="901102" y="5767251"/>
              <a:ext cx="265113" cy="198435"/>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57" name="図形 62"/>
            <p:cNvSpPr>
              <a:spLocks/>
            </p:cNvSpPr>
            <p:nvPr/>
          </p:nvSpPr>
          <p:spPr bwMode="auto">
            <a:xfrm>
              <a:off x="940790" y="5746613"/>
              <a:ext cx="306387" cy="209548"/>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58" name="図形 63"/>
            <p:cNvSpPr>
              <a:spLocks/>
            </p:cNvSpPr>
            <p:nvPr/>
          </p:nvSpPr>
          <p:spPr bwMode="auto">
            <a:xfrm>
              <a:off x="985240" y="5522778"/>
              <a:ext cx="517525" cy="406396"/>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59" name="図形 64"/>
            <p:cNvSpPr>
              <a:spLocks/>
            </p:cNvSpPr>
            <p:nvPr/>
          </p:nvSpPr>
          <p:spPr bwMode="auto">
            <a:xfrm>
              <a:off x="1036040" y="5710101"/>
              <a:ext cx="312737" cy="214310"/>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60" name="図形 65"/>
            <p:cNvSpPr>
              <a:spLocks/>
            </p:cNvSpPr>
            <p:nvPr/>
          </p:nvSpPr>
          <p:spPr bwMode="auto">
            <a:xfrm>
              <a:off x="1099540" y="5527540"/>
              <a:ext cx="454025" cy="380996"/>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61" name="図形 66"/>
            <p:cNvSpPr>
              <a:spLocks/>
            </p:cNvSpPr>
            <p:nvPr/>
          </p:nvSpPr>
          <p:spPr bwMode="auto">
            <a:xfrm>
              <a:off x="1166215" y="5506903"/>
              <a:ext cx="487362" cy="401633"/>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62" name="図形 67"/>
            <p:cNvSpPr>
              <a:spLocks/>
            </p:cNvSpPr>
            <p:nvPr/>
          </p:nvSpPr>
          <p:spPr bwMode="auto">
            <a:xfrm>
              <a:off x="1247177" y="5511665"/>
              <a:ext cx="533400" cy="396871"/>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63" name="図形 68"/>
            <p:cNvSpPr>
              <a:spLocks/>
            </p:cNvSpPr>
            <p:nvPr/>
          </p:nvSpPr>
          <p:spPr bwMode="auto">
            <a:xfrm>
              <a:off x="1547216" y="5919649"/>
              <a:ext cx="6350" cy="1587"/>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64" name="図形 69"/>
            <p:cNvSpPr>
              <a:spLocks/>
            </p:cNvSpPr>
            <p:nvPr/>
          </p:nvSpPr>
          <p:spPr bwMode="auto">
            <a:xfrm>
              <a:off x="1309091" y="5502140"/>
              <a:ext cx="641350" cy="417508"/>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65" name="図形 70"/>
            <p:cNvSpPr>
              <a:spLocks/>
            </p:cNvSpPr>
            <p:nvPr/>
          </p:nvSpPr>
          <p:spPr bwMode="auto">
            <a:xfrm>
              <a:off x="1031277" y="5135432"/>
              <a:ext cx="1144588" cy="773103"/>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66" name="図形 71"/>
            <p:cNvSpPr>
              <a:spLocks/>
            </p:cNvSpPr>
            <p:nvPr/>
          </p:nvSpPr>
          <p:spPr bwMode="auto">
            <a:xfrm>
              <a:off x="1871066" y="5459279"/>
              <a:ext cx="430212" cy="220660"/>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67" name="図形 72"/>
            <p:cNvSpPr>
              <a:spLocks/>
            </p:cNvSpPr>
            <p:nvPr/>
          </p:nvSpPr>
          <p:spPr bwMode="auto">
            <a:xfrm>
              <a:off x="2080616" y="5470391"/>
              <a:ext cx="288925" cy="19843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68" name="図形 73"/>
            <p:cNvSpPr>
              <a:spLocks/>
            </p:cNvSpPr>
            <p:nvPr/>
          </p:nvSpPr>
          <p:spPr bwMode="auto">
            <a:xfrm>
              <a:off x="1439266" y="5705338"/>
              <a:ext cx="471487" cy="198436"/>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69" name="図形 74"/>
            <p:cNvSpPr>
              <a:spLocks/>
            </p:cNvSpPr>
            <p:nvPr/>
          </p:nvSpPr>
          <p:spPr bwMode="auto">
            <a:xfrm>
              <a:off x="1694853" y="5443404"/>
              <a:ext cx="754063" cy="444495"/>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70" name="図形 75"/>
            <p:cNvSpPr>
              <a:spLocks/>
            </p:cNvSpPr>
            <p:nvPr/>
          </p:nvSpPr>
          <p:spPr bwMode="auto">
            <a:xfrm>
              <a:off x="1785341" y="5689463"/>
              <a:ext cx="385762" cy="19843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71" name="図形 76"/>
            <p:cNvSpPr>
              <a:spLocks/>
            </p:cNvSpPr>
            <p:nvPr/>
          </p:nvSpPr>
          <p:spPr bwMode="auto">
            <a:xfrm>
              <a:off x="1904403" y="5459279"/>
              <a:ext cx="815975" cy="423857"/>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72" name="図形 77"/>
            <p:cNvSpPr>
              <a:spLocks/>
            </p:cNvSpPr>
            <p:nvPr/>
          </p:nvSpPr>
          <p:spPr bwMode="auto">
            <a:xfrm>
              <a:off x="1723428" y="5302118"/>
              <a:ext cx="1082675" cy="387346"/>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73" name="図形 78"/>
            <p:cNvSpPr>
              <a:spLocks/>
            </p:cNvSpPr>
            <p:nvPr/>
          </p:nvSpPr>
          <p:spPr bwMode="auto">
            <a:xfrm>
              <a:off x="1961553" y="5313231"/>
              <a:ext cx="350838" cy="114299"/>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74" name="図形 79"/>
            <p:cNvSpPr>
              <a:spLocks/>
            </p:cNvSpPr>
            <p:nvPr/>
          </p:nvSpPr>
          <p:spPr bwMode="auto">
            <a:xfrm>
              <a:off x="2753716" y="5443404"/>
              <a:ext cx="409575" cy="277809"/>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75" name="図形 80"/>
            <p:cNvSpPr>
              <a:spLocks/>
            </p:cNvSpPr>
            <p:nvPr/>
          </p:nvSpPr>
          <p:spPr bwMode="auto">
            <a:xfrm>
              <a:off x="3893542" y="5360855"/>
              <a:ext cx="322262" cy="269872"/>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76" name="図形 81"/>
            <p:cNvSpPr>
              <a:spLocks/>
            </p:cNvSpPr>
            <p:nvPr/>
          </p:nvSpPr>
          <p:spPr bwMode="auto">
            <a:xfrm>
              <a:off x="3671291" y="5329105"/>
              <a:ext cx="477837" cy="328608"/>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77" name="図形 82"/>
            <p:cNvSpPr>
              <a:spLocks/>
            </p:cNvSpPr>
            <p:nvPr/>
          </p:nvSpPr>
          <p:spPr bwMode="auto">
            <a:xfrm>
              <a:off x="3622078" y="5365617"/>
              <a:ext cx="322263" cy="292097"/>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78" name="図形 83"/>
            <p:cNvSpPr>
              <a:spLocks/>
            </p:cNvSpPr>
            <p:nvPr/>
          </p:nvSpPr>
          <p:spPr bwMode="auto">
            <a:xfrm>
              <a:off x="3196628" y="5344980"/>
              <a:ext cx="555625" cy="334958"/>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79" name="図形 84"/>
            <p:cNvSpPr>
              <a:spLocks/>
            </p:cNvSpPr>
            <p:nvPr/>
          </p:nvSpPr>
          <p:spPr bwMode="auto">
            <a:xfrm>
              <a:off x="3048991" y="5908536"/>
              <a:ext cx="4762" cy="11113"/>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80" name="図形 85"/>
            <p:cNvSpPr>
              <a:spLocks/>
            </p:cNvSpPr>
            <p:nvPr/>
          </p:nvSpPr>
          <p:spPr bwMode="auto">
            <a:xfrm>
              <a:off x="16865" y="6065697"/>
              <a:ext cx="90487" cy="2063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81" name="図形 86"/>
            <p:cNvSpPr>
              <a:spLocks/>
            </p:cNvSpPr>
            <p:nvPr/>
          </p:nvSpPr>
          <p:spPr bwMode="auto">
            <a:xfrm>
              <a:off x="3110903" y="5402130"/>
              <a:ext cx="260350" cy="280984"/>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82" name="図形 87"/>
            <p:cNvSpPr>
              <a:spLocks/>
            </p:cNvSpPr>
            <p:nvPr/>
          </p:nvSpPr>
          <p:spPr bwMode="auto">
            <a:xfrm>
              <a:off x="16865" y="6029185"/>
              <a:ext cx="493712" cy="57149"/>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grpSp>
      <p:sp>
        <p:nvSpPr>
          <p:cNvPr id="2" name="図形 1"/>
          <p:cNvSpPr>
            <a:spLocks noGrp="1"/>
          </p:cNvSpPr>
          <p:nvPr>
            <p:ph type="title"/>
          </p:nvPr>
        </p:nvSpPr>
        <p:spPr>
          <a:xfrm>
            <a:off x="457200" y="428604"/>
            <a:ext cx="8229600" cy="1143000"/>
          </a:xfrm>
        </p:spPr>
        <p:txBody>
          <a:bodyPr/>
          <a:lstStyle>
            <a:lvl1pPr>
              <a:defRPr/>
            </a:lvl1pPr>
          </a:lstStyle>
          <a:p>
            <a:r>
              <a:rPr lang="en-US" altLang="ja-JP" smtClean="0"/>
              <a:t>Click to edit Master title style</a:t>
            </a:r>
            <a:endParaRPr lang="ja-JP" altLang="en-US"/>
          </a:p>
        </p:txBody>
      </p:sp>
      <p:sp>
        <p:nvSpPr>
          <p:cNvPr id="3" name="図形 2"/>
          <p:cNvSpPr>
            <a:spLocks noGrp="1"/>
          </p:cNvSpPr>
          <p:nvPr>
            <p:ph type="body" idx="1"/>
          </p:nvPr>
        </p:nvSpPr>
        <p:spPr>
          <a:xfrm>
            <a:off x="457200" y="132079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dirty="0"/>
          </a:p>
        </p:txBody>
      </p:sp>
      <p:sp>
        <p:nvSpPr>
          <p:cNvPr id="4" name="図形 3"/>
          <p:cNvSpPr>
            <a:spLocks noGrp="1"/>
          </p:cNvSpPr>
          <p:nvPr>
            <p:ph sz="half" idx="2"/>
          </p:nvPr>
        </p:nvSpPr>
        <p:spPr>
          <a:xfrm>
            <a:off x="457200" y="1960561"/>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5" name="図形 4"/>
          <p:cNvSpPr>
            <a:spLocks noGrp="1"/>
          </p:cNvSpPr>
          <p:nvPr>
            <p:ph type="body" sz="quarter" idx="3"/>
          </p:nvPr>
        </p:nvSpPr>
        <p:spPr>
          <a:xfrm>
            <a:off x="4645025" y="1320799"/>
            <a:ext cx="4039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p>
        </p:txBody>
      </p:sp>
      <p:sp>
        <p:nvSpPr>
          <p:cNvPr id="6" name="図形 5"/>
          <p:cNvSpPr>
            <a:spLocks noGrp="1"/>
          </p:cNvSpPr>
          <p:nvPr>
            <p:ph sz="quarter" idx="4"/>
          </p:nvPr>
        </p:nvSpPr>
        <p:spPr>
          <a:xfrm>
            <a:off x="4645025" y="1960561"/>
            <a:ext cx="4039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83" name="図形 6"/>
          <p:cNvSpPr>
            <a:spLocks noGrp="1"/>
          </p:cNvSpPr>
          <p:nvPr>
            <p:ph type="dt" sz="half" idx="10"/>
          </p:nvPr>
        </p:nvSpPr>
        <p:spPr>
          <a:xfrm>
            <a:off x="4471988" y="6494463"/>
            <a:ext cx="1528762" cy="365125"/>
          </a:xfrm>
        </p:spPr>
        <p:txBody>
          <a:bodyPr/>
          <a:lstStyle>
            <a:lvl1pPr>
              <a:defRPr/>
            </a:lvl1pPr>
          </a:lstStyle>
          <a:p>
            <a:pPr>
              <a:defRPr/>
            </a:pPr>
            <a:fld id="{872E36C8-D93E-4151-9946-A196C0A1FFE4}" type="datetimeFigureOut">
              <a:rPr lang="en-US"/>
              <a:pPr>
                <a:defRPr/>
              </a:pPr>
              <a:t>2/21/14</a:t>
            </a:fld>
            <a:endParaRPr lang="en-US"/>
          </a:p>
        </p:txBody>
      </p:sp>
      <p:sp>
        <p:nvSpPr>
          <p:cNvPr id="84" name="図形 7"/>
          <p:cNvSpPr>
            <a:spLocks noGrp="1"/>
          </p:cNvSpPr>
          <p:nvPr>
            <p:ph type="ftr" sz="quarter" idx="11"/>
          </p:nvPr>
        </p:nvSpPr>
        <p:spPr>
          <a:xfrm>
            <a:off x="6048375" y="6494463"/>
            <a:ext cx="2393950" cy="365125"/>
          </a:xfrm>
        </p:spPr>
        <p:txBody>
          <a:bodyPr/>
          <a:lstStyle>
            <a:lvl1pPr>
              <a:defRPr/>
            </a:lvl1pPr>
          </a:lstStyle>
          <a:p>
            <a:pPr>
              <a:defRPr/>
            </a:pPr>
            <a:endParaRPr lang="en-US"/>
          </a:p>
        </p:txBody>
      </p:sp>
      <p:sp>
        <p:nvSpPr>
          <p:cNvPr id="85" name="図形 8"/>
          <p:cNvSpPr>
            <a:spLocks noGrp="1"/>
          </p:cNvSpPr>
          <p:nvPr>
            <p:ph type="sldNum" sz="quarter" idx="12"/>
          </p:nvPr>
        </p:nvSpPr>
        <p:spPr>
          <a:xfrm>
            <a:off x="8499475" y="6494463"/>
            <a:ext cx="644525" cy="365125"/>
          </a:xfrm>
        </p:spPr>
        <p:txBody>
          <a:bodyPr/>
          <a:lstStyle>
            <a:lvl1pPr>
              <a:defRPr/>
            </a:lvl1pPr>
          </a:lstStyle>
          <a:p>
            <a:pPr>
              <a:defRPr/>
            </a:pPr>
            <a:fld id="{65F577E9-98A5-43C6-8D4E-DF03AFCCAE8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図形 1"/>
          <p:cNvSpPr>
            <a:spLocks noGrp="1"/>
          </p:cNvSpPr>
          <p:nvPr>
            <p:ph type="title"/>
          </p:nvPr>
        </p:nvSpPr>
        <p:spPr>
          <a:xfrm>
            <a:off x="528638" y="2501900"/>
            <a:ext cx="8229600" cy="1143000"/>
          </a:xfrm>
        </p:spPr>
        <p:txBody>
          <a:bodyPr/>
          <a:lstStyle/>
          <a:p>
            <a:r>
              <a:rPr lang="en-US" altLang="ja-JP" smtClean="0"/>
              <a:t>Click to edit Master title style</a:t>
            </a:r>
            <a:endParaRPr lang="ja-JP" altLang="en-US"/>
          </a:p>
        </p:txBody>
      </p:sp>
      <p:sp>
        <p:nvSpPr>
          <p:cNvPr id="3" name="正方形/長方形 28"/>
          <p:cNvSpPr>
            <a:spLocks noGrp="1"/>
          </p:cNvSpPr>
          <p:nvPr>
            <p:ph type="dt" sz="half" idx="10"/>
          </p:nvPr>
        </p:nvSpPr>
        <p:spPr/>
        <p:txBody>
          <a:bodyPr/>
          <a:lstStyle>
            <a:lvl1pPr>
              <a:defRPr/>
            </a:lvl1pPr>
          </a:lstStyle>
          <a:p>
            <a:pPr>
              <a:defRPr/>
            </a:pPr>
            <a:fld id="{69F377AC-7785-47A8-817A-012904048504}" type="datetimeFigureOut">
              <a:rPr lang="en-US"/>
              <a:pPr>
                <a:defRPr/>
              </a:pPr>
              <a:t>2/21/14</a:t>
            </a:fld>
            <a:endParaRPr lang="en-US"/>
          </a:p>
        </p:txBody>
      </p:sp>
      <p:sp>
        <p:nvSpPr>
          <p:cNvPr id="4" name="正方形/長方形 3"/>
          <p:cNvSpPr>
            <a:spLocks noGrp="1"/>
          </p:cNvSpPr>
          <p:nvPr>
            <p:ph type="ftr" sz="quarter" idx="11"/>
          </p:nvPr>
        </p:nvSpPr>
        <p:spPr/>
        <p:txBody>
          <a:bodyPr/>
          <a:lstStyle>
            <a:lvl1pPr>
              <a:defRPr/>
            </a:lvl1pPr>
          </a:lstStyle>
          <a:p>
            <a:pPr>
              <a:defRPr/>
            </a:pPr>
            <a:endParaRPr lang="en-US"/>
          </a:p>
        </p:txBody>
      </p:sp>
      <p:sp>
        <p:nvSpPr>
          <p:cNvPr id="5" name="正方形/長方形 9"/>
          <p:cNvSpPr>
            <a:spLocks noGrp="1"/>
          </p:cNvSpPr>
          <p:nvPr>
            <p:ph type="sldNum" sz="quarter" idx="12"/>
          </p:nvPr>
        </p:nvSpPr>
        <p:spPr/>
        <p:txBody>
          <a:bodyPr/>
          <a:lstStyle>
            <a:lvl1pPr>
              <a:defRPr/>
            </a:lvl1pPr>
          </a:lstStyle>
          <a:p>
            <a:pPr>
              <a:defRPr/>
            </a:pPr>
            <a:fld id="{89B3A66D-90CE-4049-BB99-0896BBF27F1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正方形/長方形 28"/>
          <p:cNvSpPr>
            <a:spLocks noGrp="1"/>
          </p:cNvSpPr>
          <p:nvPr>
            <p:ph type="dt" sz="half" idx="10"/>
          </p:nvPr>
        </p:nvSpPr>
        <p:spPr/>
        <p:txBody>
          <a:bodyPr/>
          <a:lstStyle>
            <a:lvl1pPr>
              <a:defRPr/>
            </a:lvl1pPr>
          </a:lstStyle>
          <a:p>
            <a:pPr>
              <a:defRPr/>
            </a:pPr>
            <a:fld id="{3F4A752E-2993-47AB-9947-E10B7B68B56D}" type="datetimeFigureOut">
              <a:rPr lang="en-US"/>
              <a:pPr>
                <a:defRPr/>
              </a:pPr>
              <a:t>2/21/14</a:t>
            </a:fld>
            <a:endParaRPr lang="en-US"/>
          </a:p>
        </p:txBody>
      </p:sp>
      <p:sp>
        <p:nvSpPr>
          <p:cNvPr id="3" name="正方形/長方形 3"/>
          <p:cNvSpPr>
            <a:spLocks noGrp="1"/>
          </p:cNvSpPr>
          <p:nvPr>
            <p:ph type="ftr" sz="quarter" idx="11"/>
          </p:nvPr>
        </p:nvSpPr>
        <p:spPr/>
        <p:txBody>
          <a:bodyPr/>
          <a:lstStyle>
            <a:lvl1pPr>
              <a:defRPr/>
            </a:lvl1pPr>
          </a:lstStyle>
          <a:p>
            <a:pPr>
              <a:defRPr/>
            </a:pPr>
            <a:endParaRPr lang="en-US"/>
          </a:p>
        </p:txBody>
      </p:sp>
      <p:sp>
        <p:nvSpPr>
          <p:cNvPr id="4" name="正方形/長方形 9"/>
          <p:cNvSpPr>
            <a:spLocks noGrp="1"/>
          </p:cNvSpPr>
          <p:nvPr>
            <p:ph type="sldNum" sz="quarter" idx="12"/>
          </p:nvPr>
        </p:nvSpPr>
        <p:spPr/>
        <p:txBody>
          <a:bodyPr/>
          <a:lstStyle>
            <a:lvl1pPr>
              <a:defRPr/>
            </a:lvl1pPr>
          </a:lstStyle>
          <a:p>
            <a:pPr>
              <a:defRPr/>
            </a:pPr>
            <a:fld id="{D9B9CFB0-9F84-44FF-A221-BC735690663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図形 1"/>
          <p:cNvSpPr>
            <a:spLocks noGrp="1"/>
          </p:cNvSpPr>
          <p:nvPr>
            <p:ph type="title"/>
          </p:nvPr>
        </p:nvSpPr>
        <p:spPr>
          <a:xfrm>
            <a:off x="447647" y="785794"/>
            <a:ext cx="2767032" cy="1162050"/>
          </a:xfrm>
        </p:spPr>
        <p:txBody>
          <a:bodyPr anchor="b"/>
          <a:lstStyle>
            <a:lvl1pPr algn="l">
              <a:defRPr sz="2000" b="1"/>
            </a:lvl1pPr>
          </a:lstStyle>
          <a:p>
            <a:r>
              <a:rPr lang="en-US" altLang="ja-JP" smtClean="0"/>
              <a:t>Click to edit Master title style</a:t>
            </a:r>
            <a:endParaRPr lang="ja-JP" altLang="en-US"/>
          </a:p>
        </p:txBody>
      </p:sp>
      <p:sp>
        <p:nvSpPr>
          <p:cNvPr id="3" name="図形 2"/>
          <p:cNvSpPr>
            <a:spLocks noGrp="1"/>
          </p:cNvSpPr>
          <p:nvPr>
            <p:ph idx="1"/>
          </p:nvPr>
        </p:nvSpPr>
        <p:spPr>
          <a:xfrm>
            <a:off x="3357554" y="785794"/>
            <a:ext cx="4572032" cy="56436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dirty="0"/>
          </a:p>
        </p:txBody>
      </p:sp>
      <p:sp>
        <p:nvSpPr>
          <p:cNvPr id="4" name="図形 3"/>
          <p:cNvSpPr>
            <a:spLocks noGrp="1"/>
          </p:cNvSpPr>
          <p:nvPr>
            <p:ph type="body" sz="half" idx="2"/>
          </p:nvPr>
        </p:nvSpPr>
        <p:spPr>
          <a:xfrm>
            <a:off x="457202" y="2000240"/>
            <a:ext cx="2767032" cy="44291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dirty="0"/>
          </a:p>
        </p:txBody>
      </p:sp>
      <p:sp>
        <p:nvSpPr>
          <p:cNvPr id="5" name="図形 4"/>
          <p:cNvSpPr>
            <a:spLocks noGrp="1"/>
          </p:cNvSpPr>
          <p:nvPr>
            <p:ph type="dt" sz="half" idx="10"/>
          </p:nvPr>
        </p:nvSpPr>
        <p:spPr>
          <a:xfrm>
            <a:off x="4471988" y="6494463"/>
            <a:ext cx="1528762" cy="365125"/>
          </a:xfrm>
        </p:spPr>
        <p:txBody>
          <a:bodyPr/>
          <a:lstStyle>
            <a:lvl1pPr>
              <a:defRPr/>
            </a:lvl1pPr>
          </a:lstStyle>
          <a:p>
            <a:pPr>
              <a:defRPr/>
            </a:pPr>
            <a:fld id="{52744B72-91F8-42CF-94BF-FB100E10E09F}" type="datetimeFigureOut">
              <a:rPr lang="en-US"/>
              <a:pPr>
                <a:defRPr/>
              </a:pPr>
              <a:t>2/21/14</a:t>
            </a:fld>
            <a:endParaRPr lang="en-US"/>
          </a:p>
        </p:txBody>
      </p:sp>
      <p:sp>
        <p:nvSpPr>
          <p:cNvPr id="6" name="図形 5"/>
          <p:cNvSpPr>
            <a:spLocks noGrp="1"/>
          </p:cNvSpPr>
          <p:nvPr>
            <p:ph type="ftr" sz="quarter" idx="11"/>
          </p:nvPr>
        </p:nvSpPr>
        <p:spPr>
          <a:xfrm>
            <a:off x="6048375" y="6494463"/>
            <a:ext cx="2393950" cy="365125"/>
          </a:xfrm>
        </p:spPr>
        <p:txBody>
          <a:bodyPr/>
          <a:lstStyle>
            <a:lvl1pPr>
              <a:defRPr/>
            </a:lvl1pPr>
          </a:lstStyle>
          <a:p>
            <a:pPr>
              <a:defRPr/>
            </a:pPr>
            <a:endParaRPr lang="en-US"/>
          </a:p>
        </p:txBody>
      </p:sp>
      <p:sp>
        <p:nvSpPr>
          <p:cNvPr id="7" name="図形 6"/>
          <p:cNvSpPr>
            <a:spLocks noGrp="1"/>
          </p:cNvSpPr>
          <p:nvPr>
            <p:ph type="sldNum" sz="quarter" idx="12"/>
          </p:nvPr>
        </p:nvSpPr>
        <p:spPr>
          <a:xfrm>
            <a:off x="8499475" y="6494463"/>
            <a:ext cx="644525" cy="365125"/>
          </a:xfrm>
        </p:spPr>
        <p:txBody>
          <a:bodyPr/>
          <a:lstStyle>
            <a:lvl1pPr>
              <a:defRPr/>
            </a:lvl1pPr>
          </a:lstStyle>
          <a:p>
            <a:pPr>
              <a:defRPr/>
            </a:pPr>
            <a:fld id="{F4F6B220-A20E-47DB-99A6-0C8A8E8250E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図形 1"/>
          <p:cNvSpPr>
            <a:spLocks noGrp="1"/>
          </p:cNvSpPr>
          <p:nvPr>
            <p:ph type="title"/>
          </p:nvPr>
        </p:nvSpPr>
        <p:spPr>
          <a:xfrm>
            <a:off x="2214546" y="285728"/>
            <a:ext cx="4786346" cy="541338"/>
          </a:xfrm>
        </p:spPr>
        <p:txBody>
          <a:bodyPr anchor="b"/>
          <a:lstStyle>
            <a:lvl1pPr algn="ctr">
              <a:defRPr sz="2000" b="1"/>
            </a:lvl1pPr>
          </a:lstStyle>
          <a:p>
            <a:r>
              <a:rPr lang="en-US" altLang="ja-JP" smtClean="0"/>
              <a:t>Click to edit Master title style</a:t>
            </a:r>
            <a:endParaRPr lang="ja-JP" altLang="en-US" dirty="0"/>
          </a:p>
        </p:txBody>
      </p:sp>
      <p:sp useBgFill="1">
        <p:nvSpPr>
          <p:cNvPr id="3" name="図形 2"/>
          <p:cNvSpPr>
            <a:spLocks noGrp="1"/>
          </p:cNvSpPr>
          <p:nvPr>
            <p:ph type="pic" idx="1"/>
          </p:nvPr>
        </p:nvSpPr>
        <p:spPr>
          <a:xfrm>
            <a:off x="2433623" y="1142984"/>
            <a:ext cx="4357718" cy="3438395"/>
          </a:xfrm>
          <a:noFill/>
          <a:ln w="254000" cap="flat" cmpd="sng">
            <a:gradFill>
              <a:gsLst>
                <a:gs pos="0">
                  <a:schemeClr val="bg1"/>
                </a:gs>
                <a:gs pos="100000">
                  <a:schemeClr val="bg1">
                    <a:alpha val="50000"/>
                  </a:schemeClr>
                </a:gs>
              </a:gsLst>
              <a:lin ang="5400000" scaled="1"/>
            </a:gradFill>
            <a:prstDash val="solid"/>
            <a:beve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ja-JP" noProof="0" smtClean="0"/>
              <a:t>Click icon to add picture</a:t>
            </a:r>
            <a:endParaRPr lang="ja-JP" altLang="en-US" noProof="0" dirty="0"/>
          </a:p>
        </p:txBody>
      </p:sp>
      <p:sp>
        <p:nvSpPr>
          <p:cNvPr id="4" name="図形 3"/>
          <p:cNvSpPr>
            <a:spLocks noGrp="1"/>
          </p:cNvSpPr>
          <p:nvPr>
            <p:ph type="body" sz="half" idx="2"/>
          </p:nvPr>
        </p:nvSpPr>
        <p:spPr>
          <a:xfrm>
            <a:off x="1928794" y="4929199"/>
            <a:ext cx="5642016" cy="10414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dirty="0"/>
          </a:p>
        </p:txBody>
      </p:sp>
      <p:sp>
        <p:nvSpPr>
          <p:cNvPr id="5" name="図形 8"/>
          <p:cNvSpPr>
            <a:spLocks noGrp="1"/>
          </p:cNvSpPr>
          <p:nvPr>
            <p:ph type="dt" sz="half" idx="10"/>
          </p:nvPr>
        </p:nvSpPr>
        <p:spPr>
          <a:xfrm>
            <a:off x="4471988" y="6494463"/>
            <a:ext cx="1528762" cy="365125"/>
          </a:xfrm>
        </p:spPr>
        <p:txBody>
          <a:bodyPr/>
          <a:lstStyle>
            <a:lvl1pPr>
              <a:defRPr/>
            </a:lvl1pPr>
          </a:lstStyle>
          <a:p>
            <a:pPr>
              <a:defRPr/>
            </a:pPr>
            <a:fld id="{B5D36C58-E7D7-475A-96BF-B06692718B2D}" type="datetimeFigureOut">
              <a:rPr lang="en-US"/>
              <a:pPr>
                <a:defRPr/>
              </a:pPr>
              <a:t>2/21/14</a:t>
            </a:fld>
            <a:endParaRPr lang="en-US"/>
          </a:p>
        </p:txBody>
      </p:sp>
      <p:sp>
        <p:nvSpPr>
          <p:cNvPr id="6" name="図形 9"/>
          <p:cNvSpPr>
            <a:spLocks noGrp="1"/>
          </p:cNvSpPr>
          <p:nvPr>
            <p:ph type="ftr" sz="quarter" idx="11"/>
          </p:nvPr>
        </p:nvSpPr>
        <p:spPr>
          <a:xfrm>
            <a:off x="6048375" y="6494463"/>
            <a:ext cx="2393950" cy="365125"/>
          </a:xfrm>
        </p:spPr>
        <p:txBody>
          <a:bodyPr/>
          <a:lstStyle>
            <a:lvl1pPr>
              <a:defRPr/>
            </a:lvl1pPr>
          </a:lstStyle>
          <a:p>
            <a:pPr>
              <a:defRPr/>
            </a:pPr>
            <a:endParaRPr lang="en-US"/>
          </a:p>
        </p:txBody>
      </p:sp>
      <p:sp>
        <p:nvSpPr>
          <p:cNvPr id="7" name="図形 10"/>
          <p:cNvSpPr>
            <a:spLocks noGrp="1"/>
          </p:cNvSpPr>
          <p:nvPr>
            <p:ph type="sldNum" sz="quarter" idx="12"/>
          </p:nvPr>
        </p:nvSpPr>
        <p:spPr>
          <a:xfrm>
            <a:off x="8499475" y="6494463"/>
            <a:ext cx="644525" cy="365125"/>
          </a:xfrm>
        </p:spPr>
        <p:txBody>
          <a:bodyPr/>
          <a:lstStyle>
            <a:lvl1pPr>
              <a:defRPr/>
            </a:lvl1pPr>
          </a:lstStyle>
          <a:p>
            <a:pPr>
              <a:defRPr/>
            </a:pPr>
            <a:fld id="{C3FD3404-4D6D-4EFA-905B-713BF475B14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正方形/長方形 189"/>
          <p:cNvSpPr/>
          <p:nvPr/>
        </p:nvSpPr>
        <p:spPr>
          <a:xfrm>
            <a:off x="-9525"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ja-JP" altLang="en-US"/>
          </a:p>
        </p:txBody>
      </p:sp>
      <p:sp>
        <p:nvSpPr>
          <p:cNvPr id="166" name="図形 165"/>
          <p:cNvSpPr>
            <a:spLocks/>
          </p:cNvSpPr>
          <p:nvPr/>
        </p:nvSpPr>
        <p:spPr bwMode="auto">
          <a:xfrm>
            <a:off x="3929063" y="0"/>
            <a:ext cx="5214937" cy="3382963"/>
          </a:xfrm>
          <a:custGeom>
            <a:avLst/>
            <a:gdLst/>
            <a:ahLst/>
            <a:cxnLst>
              <a:cxn ang="0">
                <a:pos x="3574" y="25"/>
              </a:cxn>
              <a:cxn ang="0">
                <a:pos x="3628" y="83"/>
              </a:cxn>
              <a:cxn ang="0">
                <a:pos x="3611" y="121"/>
              </a:cxn>
              <a:cxn ang="0">
                <a:pos x="3278" y="166"/>
              </a:cxn>
              <a:cxn ang="0">
                <a:pos x="2987" y="220"/>
              </a:cxn>
              <a:cxn ang="0">
                <a:pos x="2896" y="274"/>
              </a:cxn>
              <a:cxn ang="0">
                <a:pos x="2887" y="320"/>
              </a:cxn>
              <a:cxn ang="0">
                <a:pos x="2987" y="374"/>
              </a:cxn>
              <a:cxn ang="0">
                <a:pos x="3407" y="403"/>
              </a:cxn>
              <a:cxn ang="0">
                <a:pos x="3732" y="399"/>
              </a:cxn>
              <a:cxn ang="0">
                <a:pos x="3607" y="2391"/>
              </a:cxn>
              <a:cxn ang="0">
                <a:pos x="3199" y="2262"/>
              </a:cxn>
              <a:cxn ang="0">
                <a:pos x="3041" y="2159"/>
              </a:cxn>
              <a:cxn ang="0">
                <a:pos x="2991" y="2050"/>
              </a:cxn>
              <a:cxn ang="0">
                <a:pos x="3000" y="1992"/>
              </a:cxn>
              <a:cxn ang="0">
                <a:pos x="3054" y="1905"/>
              </a:cxn>
              <a:cxn ang="0">
                <a:pos x="3158" y="1826"/>
              </a:cxn>
              <a:cxn ang="0">
                <a:pos x="3183" y="1768"/>
              </a:cxn>
              <a:cxn ang="0">
                <a:pos x="3158" y="1684"/>
              </a:cxn>
              <a:cxn ang="0">
                <a:pos x="3099" y="1576"/>
              </a:cxn>
              <a:cxn ang="0">
                <a:pos x="2950" y="1497"/>
              </a:cxn>
              <a:cxn ang="0">
                <a:pos x="2779" y="1439"/>
              </a:cxn>
              <a:cxn ang="0">
                <a:pos x="2679" y="1364"/>
              </a:cxn>
              <a:cxn ang="0">
                <a:pos x="2654" y="1281"/>
              </a:cxn>
              <a:cxn ang="0">
                <a:pos x="2667" y="1194"/>
              </a:cxn>
              <a:cxn ang="0">
                <a:pos x="2600" y="1106"/>
              </a:cxn>
              <a:cxn ang="0">
                <a:pos x="2459" y="1077"/>
              </a:cxn>
              <a:cxn ang="0">
                <a:pos x="2005" y="1119"/>
              </a:cxn>
              <a:cxn ang="0">
                <a:pos x="1835" y="1102"/>
              </a:cxn>
              <a:cxn ang="0">
                <a:pos x="1743" y="1052"/>
              </a:cxn>
              <a:cxn ang="0">
                <a:pos x="1689" y="957"/>
              </a:cxn>
              <a:cxn ang="0">
                <a:pos x="1697" y="840"/>
              </a:cxn>
              <a:cxn ang="0">
                <a:pos x="1689" y="736"/>
              </a:cxn>
              <a:cxn ang="0">
                <a:pos x="1627" y="690"/>
              </a:cxn>
              <a:cxn ang="0">
                <a:pos x="1544" y="690"/>
              </a:cxn>
              <a:cxn ang="0">
                <a:pos x="1460" y="665"/>
              </a:cxn>
              <a:cxn ang="0">
                <a:pos x="1423" y="620"/>
              </a:cxn>
              <a:cxn ang="0">
                <a:pos x="1323" y="607"/>
              </a:cxn>
              <a:cxn ang="0">
                <a:pos x="1281" y="624"/>
              </a:cxn>
              <a:cxn ang="0">
                <a:pos x="1161" y="599"/>
              </a:cxn>
              <a:cxn ang="0">
                <a:pos x="1003" y="553"/>
              </a:cxn>
              <a:cxn ang="0">
                <a:pos x="928" y="578"/>
              </a:cxn>
              <a:cxn ang="0">
                <a:pos x="865" y="653"/>
              </a:cxn>
              <a:cxn ang="0">
                <a:pos x="845" y="724"/>
              </a:cxn>
              <a:cxn ang="0">
                <a:pos x="853" y="844"/>
              </a:cxn>
              <a:cxn ang="0">
                <a:pos x="803" y="936"/>
              </a:cxn>
              <a:cxn ang="0">
                <a:pos x="608" y="1027"/>
              </a:cxn>
              <a:cxn ang="0">
                <a:pos x="458" y="1048"/>
              </a:cxn>
              <a:cxn ang="0">
                <a:pos x="325" y="982"/>
              </a:cxn>
              <a:cxn ang="0">
                <a:pos x="233" y="786"/>
              </a:cxn>
              <a:cxn ang="0">
                <a:pos x="229" y="674"/>
              </a:cxn>
              <a:cxn ang="0">
                <a:pos x="287" y="570"/>
              </a:cxn>
              <a:cxn ang="0">
                <a:pos x="316" y="487"/>
              </a:cxn>
              <a:cxn ang="0">
                <a:pos x="246" y="441"/>
              </a:cxn>
              <a:cxn ang="0">
                <a:pos x="146" y="370"/>
              </a:cxn>
              <a:cxn ang="0">
                <a:pos x="104" y="287"/>
              </a:cxn>
              <a:cxn ang="0">
                <a:pos x="133" y="208"/>
              </a:cxn>
              <a:cxn ang="0">
                <a:pos x="162" y="154"/>
              </a:cxn>
              <a:cxn ang="0">
                <a:pos x="133" y="112"/>
              </a:cxn>
              <a:cxn ang="0">
                <a:pos x="42" y="83"/>
              </a:cxn>
              <a:cxn ang="0">
                <a:pos x="0" y="29"/>
              </a:cxn>
              <a:cxn ang="0">
                <a:pos x="179" y="0"/>
              </a:cxn>
            </a:cxnLst>
            <a:rect l="0" t="0" r="0" b="0"/>
            <a:pathLst>
              <a:path w="3732" h="2421">
                <a:moveTo>
                  <a:pt x="179" y="0"/>
                </a:moveTo>
                <a:lnTo>
                  <a:pt x="3553" y="4"/>
                </a:lnTo>
                <a:lnTo>
                  <a:pt x="3574" y="25"/>
                </a:lnTo>
                <a:lnTo>
                  <a:pt x="3599" y="37"/>
                </a:lnTo>
                <a:lnTo>
                  <a:pt x="3624" y="58"/>
                </a:lnTo>
                <a:lnTo>
                  <a:pt x="3628" y="83"/>
                </a:lnTo>
                <a:lnTo>
                  <a:pt x="3628" y="96"/>
                </a:lnTo>
                <a:lnTo>
                  <a:pt x="3624" y="108"/>
                </a:lnTo>
                <a:lnTo>
                  <a:pt x="3611" y="121"/>
                </a:lnTo>
                <a:lnTo>
                  <a:pt x="3594" y="125"/>
                </a:lnTo>
                <a:lnTo>
                  <a:pt x="3528" y="150"/>
                </a:lnTo>
                <a:lnTo>
                  <a:pt x="3278" y="166"/>
                </a:lnTo>
                <a:lnTo>
                  <a:pt x="3099" y="191"/>
                </a:lnTo>
                <a:lnTo>
                  <a:pt x="3029" y="204"/>
                </a:lnTo>
                <a:lnTo>
                  <a:pt x="2987" y="220"/>
                </a:lnTo>
                <a:lnTo>
                  <a:pt x="2975" y="225"/>
                </a:lnTo>
                <a:lnTo>
                  <a:pt x="2933" y="245"/>
                </a:lnTo>
                <a:lnTo>
                  <a:pt x="2896" y="274"/>
                </a:lnTo>
                <a:lnTo>
                  <a:pt x="2887" y="291"/>
                </a:lnTo>
                <a:lnTo>
                  <a:pt x="2879" y="316"/>
                </a:lnTo>
                <a:lnTo>
                  <a:pt x="2887" y="320"/>
                </a:lnTo>
                <a:lnTo>
                  <a:pt x="2916" y="345"/>
                </a:lnTo>
                <a:lnTo>
                  <a:pt x="2945" y="362"/>
                </a:lnTo>
                <a:lnTo>
                  <a:pt x="2987" y="374"/>
                </a:lnTo>
                <a:lnTo>
                  <a:pt x="3045" y="387"/>
                </a:lnTo>
                <a:lnTo>
                  <a:pt x="3116" y="391"/>
                </a:lnTo>
                <a:lnTo>
                  <a:pt x="3407" y="403"/>
                </a:lnTo>
                <a:lnTo>
                  <a:pt x="3624" y="403"/>
                </a:lnTo>
                <a:lnTo>
                  <a:pt x="3694" y="403"/>
                </a:lnTo>
                <a:lnTo>
                  <a:pt x="3732" y="399"/>
                </a:lnTo>
                <a:lnTo>
                  <a:pt x="3732" y="1410"/>
                </a:lnTo>
                <a:lnTo>
                  <a:pt x="3732" y="2421"/>
                </a:lnTo>
                <a:lnTo>
                  <a:pt x="3607" y="2391"/>
                </a:lnTo>
                <a:lnTo>
                  <a:pt x="3482" y="2362"/>
                </a:lnTo>
                <a:lnTo>
                  <a:pt x="3336" y="2321"/>
                </a:lnTo>
                <a:lnTo>
                  <a:pt x="3199" y="2262"/>
                </a:lnTo>
                <a:lnTo>
                  <a:pt x="3137" y="2229"/>
                </a:lnTo>
                <a:lnTo>
                  <a:pt x="3087" y="2196"/>
                </a:lnTo>
                <a:lnTo>
                  <a:pt x="3041" y="2159"/>
                </a:lnTo>
                <a:lnTo>
                  <a:pt x="3012" y="2117"/>
                </a:lnTo>
                <a:lnTo>
                  <a:pt x="2991" y="2071"/>
                </a:lnTo>
                <a:lnTo>
                  <a:pt x="2991" y="2050"/>
                </a:lnTo>
                <a:lnTo>
                  <a:pt x="2991" y="2030"/>
                </a:lnTo>
                <a:lnTo>
                  <a:pt x="2991" y="2017"/>
                </a:lnTo>
                <a:lnTo>
                  <a:pt x="3000" y="1992"/>
                </a:lnTo>
                <a:lnTo>
                  <a:pt x="3004" y="1967"/>
                </a:lnTo>
                <a:lnTo>
                  <a:pt x="3020" y="1938"/>
                </a:lnTo>
                <a:lnTo>
                  <a:pt x="3054" y="1905"/>
                </a:lnTo>
                <a:lnTo>
                  <a:pt x="3095" y="1867"/>
                </a:lnTo>
                <a:lnTo>
                  <a:pt x="3149" y="1838"/>
                </a:lnTo>
                <a:lnTo>
                  <a:pt x="3158" y="1826"/>
                </a:lnTo>
                <a:lnTo>
                  <a:pt x="3178" y="1801"/>
                </a:lnTo>
                <a:lnTo>
                  <a:pt x="3183" y="1784"/>
                </a:lnTo>
                <a:lnTo>
                  <a:pt x="3183" y="1768"/>
                </a:lnTo>
                <a:lnTo>
                  <a:pt x="3183" y="1743"/>
                </a:lnTo>
                <a:lnTo>
                  <a:pt x="3170" y="1713"/>
                </a:lnTo>
                <a:lnTo>
                  <a:pt x="3158" y="1684"/>
                </a:lnTo>
                <a:lnTo>
                  <a:pt x="3149" y="1655"/>
                </a:lnTo>
                <a:lnTo>
                  <a:pt x="3124" y="1614"/>
                </a:lnTo>
                <a:lnTo>
                  <a:pt x="3099" y="1576"/>
                </a:lnTo>
                <a:lnTo>
                  <a:pt x="3062" y="1539"/>
                </a:lnTo>
                <a:lnTo>
                  <a:pt x="3012" y="1518"/>
                </a:lnTo>
                <a:lnTo>
                  <a:pt x="2950" y="1497"/>
                </a:lnTo>
                <a:lnTo>
                  <a:pt x="2896" y="1489"/>
                </a:lnTo>
                <a:lnTo>
                  <a:pt x="2837" y="1468"/>
                </a:lnTo>
                <a:lnTo>
                  <a:pt x="2779" y="1439"/>
                </a:lnTo>
                <a:lnTo>
                  <a:pt x="2721" y="1406"/>
                </a:lnTo>
                <a:lnTo>
                  <a:pt x="2696" y="1385"/>
                </a:lnTo>
                <a:lnTo>
                  <a:pt x="2679" y="1364"/>
                </a:lnTo>
                <a:lnTo>
                  <a:pt x="2667" y="1339"/>
                </a:lnTo>
                <a:lnTo>
                  <a:pt x="2654" y="1310"/>
                </a:lnTo>
                <a:lnTo>
                  <a:pt x="2654" y="1281"/>
                </a:lnTo>
                <a:lnTo>
                  <a:pt x="2667" y="1244"/>
                </a:lnTo>
                <a:lnTo>
                  <a:pt x="2667" y="1219"/>
                </a:lnTo>
                <a:lnTo>
                  <a:pt x="2667" y="1194"/>
                </a:lnTo>
                <a:lnTo>
                  <a:pt x="2654" y="1160"/>
                </a:lnTo>
                <a:lnTo>
                  <a:pt x="2638" y="1131"/>
                </a:lnTo>
                <a:lnTo>
                  <a:pt x="2600" y="1106"/>
                </a:lnTo>
                <a:lnTo>
                  <a:pt x="2554" y="1090"/>
                </a:lnTo>
                <a:lnTo>
                  <a:pt x="2480" y="1081"/>
                </a:lnTo>
                <a:lnTo>
                  <a:pt x="2459" y="1077"/>
                </a:lnTo>
                <a:lnTo>
                  <a:pt x="2380" y="1077"/>
                </a:lnTo>
                <a:lnTo>
                  <a:pt x="2230" y="1090"/>
                </a:lnTo>
                <a:lnTo>
                  <a:pt x="2005" y="1119"/>
                </a:lnTo>
                <a:lnTo>
                  <a:pt x="1947" y="1119"/>
                </a:lnTo>
                <a:lnTo>
                  <a:pt x="1893" y="1110"/>
                </a:lnTo>
                <a:lnTo>
                  <a:pt x="1835" y="1102"/>
                </a:lnTo>
                <a:lnTo>
                  <a:pt x="1797" y="1090"/>
                </a:lnTo>
                <a:lnTo>
                  <a:pt x="1768" y="1069"/>
                </a:lnTo>
                <a:lnTo>
                  <a:pt x="1743" y="1052"/>
                </a:lnTo>
                <a:lnTo>
                  <a:pt x="1718" y="1023"/>
                </a:lnTo>
                <a:lnTo>
                  <a:pt x="1702" y="994"/>
                </a:lnTo>
                <a:lnTo>
                  <a:pt x="1689" y="957"/>
                </a:lnTo>
                <a:lnTo>
                  <a:pt x="1685" y="915"/>
                </a:lnTo>
                <a:lnTo>
                  <a:pt x="1689" y="869"/>
                </a:lnTo>
                <a:lnTo>
                  <a:pt x="1697" y="840"/>
                </a:lnTo>
                <a:lnTo>
                  <a:pt x="1702" y="803"/>
                </a:lnTo>
                <a:lnTo>
                  <a:pt x="1697" y="774"/>
                </a:lnTo>
                <a:lnTo>
                  <a:pt x="1689" y="736"/>
                </a:lnTo>
                <a:lnTo>
                  <a:pt x="1668" y="707"/>
                </a:lnTo>
                <a:lnTo>
                  <a:pt x="1648" y="695"/>
                </a:lnTo>
                <a:lnTo>
                  <a:pt x="1627" y="690"/>
                </a:lnTo>
                <a:lnTo>
                  <a:pt x="1593" y="690"/>
                </a:lnTo>
                <a:lnTo>
                  <a:pt x="1560" y="690"/>
                </a:lnTo>
                <a:lnTo>
                  <a:pt x="1544" y="690"/>
                </a:lnTo>
                <a:lnTo>
                  <a:pt x="1502" y="682"/>
                </a:lnTo>
                <a:lnTo>
                  <a:pt x="1481" y="678"/>
                </a:lnTo>
                <a:lnTo>
                  <a:pt x="1460" y="665"/>
                </a:lnTo>
                <a:lnTo>
                  <a:pt x="1448" y="649"/>
                </a:lnTo>
                <a:lnTo>
                  <a:pt x="1435" y="624"/>
                </a:lnTo>
                <a:lnTo>
                  <a:pt x="1423" y="620"/>
                </a:lnTo>
                <a:lnTo>
                  <a:pt x="1385" y="607"/>
                </a:lnTo>
                <a:lnTo>
                  <a:pt x="1344" y="599"/>
                </a:lnTo>
                <a:lnTo>
                  <a:pt x="1323" y="607"/>
                </a:lnTo>
                <a:lnTo>
                  <a:pt x="1298" y="611"/>
                </a:lnTo>
                <a:lnTo>
                  <a:pt x="1294" y="620"/>
                </a:lnTo>
                <a:lnTo>
                  <a:pt x="1281" y="624"/>
                </a:lnTo>
                <a:lnTo>
                  <a:pt x="1252" y="632"/>
                </a:lnTo>
                <a:lnTo>
                  <a:pt x="1190" y="620"/>
                </a:lnTo>
                <a:lnTo>
                  <a:pt x="1161" y="599"/>
                </a:lnTo>
                <a:lnTo>
                  <a:pt x="1090" y="566"/>
                </a:lnTo>
                <a:lnTo>
                  <a:pt x="1044" y="553"/>
                </a:lnTo>
                <a:lnTo>
                  <a:pt x="1003" y="553"/>
                </a:lnTo>
                <a:lnTo>
                  <a:pt x="961" y="557"/>
                </a:lnTo>
                <a:lnTo>
                  <a:pt x="940" y="566"/>
                </a:lnTo>
                <a:lnTo>
                  <a:pt x="928" y="578"/>
                </a:lnTo>
                <a:lnTo>
                  <a:pt x="911" y="595"/>
                </a:lnTo>
                <a:lnTo>
                  <a:pt x="878" y="632"/>
                </a:lnTo>
                <a:lnTo>
                  <a:pt x="865" y="653"/>
                </a:lnTo>
                <a:lnTo>
                  <a:pt x="845" y="678"/>
                </a:lnTo>
                <a:lnTo>
                  <a:pt x="840" y="703"/>
                </a:lnTo>
                <a:lnTo>
                  <a:pt x="845" y="724"/>
                </a:lnTo>
                <a:lnTo>
                  <a:pt x="853" y="749"/>
                </a:lnTo>
                <a:lnTo>
                  <a:pt x="853" y="811"/>
                </a:lnTo>
                <a:lnTo>
                  <a:pt x="853" y="844"/>
                </a:lnTo>
                <a:lnTo>
                  <a:pt x="840" y="882"/>
                </a:lnTo>
                <a:lnTo>
                  <a:pt x="828" y="911"/>
                </a:lnTo>
                <a:lnTo>
                  <a:pt x="803" y="936"/>
                </a:lnTo>
                <a:lnTo>
                  <a:pt x="728" y="982"/>
                </a:lnTo>
                <a:lnTo>
                  <a:pt x="649" y="1019"/>
                </a:lnTo>
                <a:lnTo>
                  <a:pt x="608" y="1027"/>
                </a:lnTo>
                <a:lnTo>
                  <a:pt x="562" y="1040"/>
                </a:lnTo>
                <a:lnTo>
                  <a:pt x="508" y="1048"/>
                </a:lnTo>
                <a:lnTo>
                  <a:pt x="458" y="1048"/>
                </a:lnTo>
                <a:lnTo>
                  <a:pt x="412" y="1036"/>
                </a:lnTo>
                <a:lnTo>
                  <a:pt x="366" y="1011"/>
                </a:lnTo>
                <a:lnTo>
                  <a:pt x="325" y="982"/>
                </a:lnTo>
                <a:lnTo>
                  <a:pt x="287" y="936"/>
                </a:lnTo>
                <a:lnTo>
                  <a:pt x="258" y="869"/>
                </a:lnTo>
                <a:lnTo>
                  <a:pt x="233" y="786"/>
                </a:lnTo>
                <a:lnTo>
                  <a:pt x="229" y="761"/>
                </a:lnTo>
                <a:lnTo>
                  <a:pt x="221" y="707"/>
                </a:lnTo>
                <a:lnTo>
                  <a:pt x="229" y="674"/>
                </a:lnTo>
                <a:lnTo>
                  <a:pt x="241" y="636"/>
                </a:lnTo>
                <a:lnTo>
                  <a:pt x="258" y="599"/>
                </a:lnTo>
                <a:lnTo>
                  <a:pt x="287" y="570"/>
                </a:lnTo>
                <a:lnTo>
                  <a:pt x="300" y="553"/>
                </a:lnTo>
                <a:lnTo>
                  <a:pt x="316" y="512"/>
                </a:lnTo>
                <a:lnTo>
                  <a:pt x="316" y="487"/>
                </a:lnTo>
                <a:lnTo>
                  <a:pt x="304" y="470"/>
                </a:lnTo>
                <a:lnTo>
                  <a:pt x="287" y="453"/>
                </a:lnTo>
                <a:lnTo>
                  <a:pt x="246" y="441"/>
                </a:lnTo>
                <a:lnTo>
                  <a:pt x="208" y="416"/>
                </a:lnTo>
                <a:lnTo>
                  <a:pt x="179" y="403"/>
                </a:lnTo>
                <a:lnTo>
                  <a:pt x="146" y="370"/>
                </a:lnTo>
                <a:lnTo>
                  <a:pt x="117" y="333"/>
                </a:lnTo>
                <a:lnTo>
                  <a:pt x="108" y="308"/>
                </a:lnTo>
                <a:lnTo>
                  <a:pt x="104" y="287"/>
                </a:lnTo>
                <a:lnTo>
                  <a:pt x="108" y="262"/>
                </a:lnTo>
                <a:lnTo>
                  <a:pt x="117" y="233"/>
                </a:lnTo>
                <a:lnTo>
                  <a:pt x="133" y="208"/>
                </a:lnTo>
                <a:lnTo>
                  <a:pt x="158" y="179"/>
                </a:lnTo>
                <a:lnTo>
                  <a:pt x="162" y="166"/>
                </a:lnTo>
                <a:lnTo>
                  <a:pt x="162" y="154"/>
                </a:lnTo>
                <a:lnTo>
                  <a:pt x="158" y="141"/>
                </a:lnTo>
                <a:lnTo>
                  <a:pt x="150" y="125"/>
                </a:lnTo>
                <a:lnTo>
                  <a:pt x="133" y="112"/>
                </a:lnTo>
                <a:lnTo>
                  <a:pt x="104" y="100"/>
                </a:lnTo>
                <a:lnTo>
                  <a:pt x="54" y="96"/>
                </a:lnTo>
                <a:lnTo>
                  <a:pt x="42" y="83"/>
                </a:lnTo>
                <a:lnTo>
                  <a:pt x="13" y="58"/>
                </a:lnTo>
                <a:lnTo>
                  <a:pt x="8" y="46"/>
                </a:lnTo>
                <a:lnTo>
                  <a:pt x="0" y="29"/>
                </a:lnTo>
                <a:lnTo>
                  <a:pt x="13" y="17"/>
                </a:lnTo>
                <a:lnTo>
                  <a:pt x="33" y="4"/>
                </a:lnTo>
                <a:lnTo>
                  <a:pt x="179" y="0"/>
                </a:lnTo>
                <a:close/>
              </a:path>
            </a:pathLst>
          </a:custGeom>
          <a:solidFill>
            <a:schemeClr val="bg2">
              <a:lumMod val="20000"/>
              <a:lumOff val="80000"/>
              <a:alpha val="2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8" name="正方形/長方形 17"/>
          <p:cNvSpPr>
            <a:spLocks noGrp="1"/>
          </p:cNvSpPr>
          <p:nvPr>
            <p:ph type="body" idx="1"/>
          </p:nvPr>
        </p:nvSpPr>
        <p:spPr>
          <a:xfrm>
            <a:off x="466725" y="1857375"/>
            <a:ext cx="8248650" cy="4500563"/>
          </a:xfrm>
          <a:prstGeom prst="rect">
            <a:avLst/>
          </a:prstGeom>
        </p:spPr>
        <p:txBody>
          <a:bodyPr vert="horz" rtlCol="0">
            <a:normAutofit/>
          </a:bodyPr>
          <a:lstStyle/>
          <a:p>
            <a:pPr lvl="0"/>
            <a:r>
              <a:rPr lang="ja-JP" altLang="en-US" dirty="0" smtClean="0"/>
              <a:t>マスタ テキストの書式設定</a:t>
            </a:r>
            <a:endParaRPr lang="ja-JP" dirty="0"/>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a:p>
            <a:pPr lvl="5"/>
            <a:r>
              <a:rPr lang="ja-JP" altLang="en-US" dirty="0" smtClean="0"/>
              <a:t>第</a:t>
            </a:r>
            <a:r>
              <a:rPr lang="en-US" altLang="ja-JP" dirty="0" smtClean="0"/>
              <a:t>6</a:t>
            </a:r>
            <a:r>
              <a:rPr lang="ja-JP" altLang="en-US" dirty="0" smtClean="0"/>
              <a:t>レベル</a:t>
            </a:r>
          </a:p>
          <a:p>
            <a:pPr lvl="6"/>
            <a:r>
              <a:rPr lang="ja-JP" altLang="en-US" dirty="0" smtClean="0"/>
              <a:t>第</a:t>
            </a:r>
            <a:r>
              <a:rPr lang="en-US" altLang="ja-JP" dirty="0" smtClean="0"/>
              <a:t>7</a:t>
            </a:r>
            <a:r>
              <a:rPr lang="ja-JP" altLang="en-US" dirty="0" smtClean="0"/>
              <a:t>レベル</a:t>
            </a:r>
          </a:p>
          <a:p>
            <a:pPr lvl="7"/>
            <a:r>
              <a:rPr lang="ja-JP" altLang="en-US" dirty="0" smtClean="0"/>
              <a:t>第</a:t>
            </a:r>
            <a:r>
              <a:rPr lang="en-US" altLang="ja-JP" dirty="0" smtClean="0"/>
              <a:t>8</a:t>
            </a:r>
            <a:r>
              <a:rPr lang="ja-JP" altLang="en-US" dirty="0" smtClean="0"/>
              <a:t>レベル</a:t>
            </a:r>
          </a:p>
          <a:p>
            <a:pPr lvl="8"/>
            <a:r>
              <a:rPr lang="ja-JP" altLang="en-US" dirty="0" smtClean="0"/>
              <a:t>第</a:t>
            </a:r>
            <a:r>
              <a:rPr lang="en-US" altLang="ja-JP" dirty="0" smtClean="0"/>
              <a:t>9</a:t>
            </a:r>
            <a:r>
              <a:rPr lang="ja-JP" altLang="en-US" dirty="0" smtClean="0"/>
              <a:t>レベル</a:t>
            </a:r>
          </a:p>
        </p:txBody>
      </p:sp>
      <p:sp>
        <p:nvSpPr>
          <p:cNvPr id="29" name="正方形/長方形 28"/>
          <p:cNvSpPr>
            <a:spLocks noGrp="1"/>
          </p:cNvSpPr>
          <p:nvPr>
            <p:ph type="dt" sz="half" idx="2"/>
          </p:nvPr>
        </p:nvSpPr>
        <p:spPr>
          <a:xfrm>
            <a:off x="4471988" y="6492875"/>
            <a:ext cx="1528762" cy="365125"/>
          </a:xfrm>
          <a:prstGeom prst="rect">
            <a:avLst/>
          </a:prstGeom>
        </p:spPr>
        <p:txBody>
          <a:bodyPr vert="horz" rtlCol="0" anchor="ctr"/>
          <a:lstStyle>
            <a:lvl1pPr algn="l" fontAlgn="auto">
              <a:spcBef>
                <a:spcPts val="0"/>
              </a:spcBef>
              <a:spcAft>
                <a:spcPts val="0"/>
              </a:spcAft>
              <a:defRPr sz="1200">
                <a:solidFill>
                  <a:srgbClr val="000000"/>
                </a:solidFill>
                <a:latin typeface="+mn-lt"/>
              </a:defRPr>
            </a:lvl1pPr>
          </a:lstStyle>
          <a:p>
            <a:pPr>
              <a:defRPr/>
            </a:pPr>
            <a:fld id="{83B0E0D9-AEAB-40B7-8602-4E84D83BE48A}" type="datetimeFigureOut">
              <a:rPr lang="en-US"/>
              <a:pPr>
                <a:defRPr/>
              </a:pPr>
              <a:t>2/21/14</a:t>
            </a:fld>
            <a:endParaRPr lang="en-US"/>
          </a:p>
        </p:txBody>
      </p:sp>
      <p:sp>
        <p:nvSpPr>
          <p:cNvPr id="4" name="正方形/長方形 3"/>
          <p:cNvSpPr>
            <a:spLocks noGrp="1"/>
          </p:cNvSpPr>
          <p:nvPr>
            <p:ph type="ftr" sz="quarter" idx="3"/>
          </p:nvPr>
        </p:nvSpPr>
        <p:spPr>
          <a:xfrm>
            <a:off x="6048375" y="6492875"/>
            <a:ext cx="2395538" cy="365125"/>
          </a:xfrm>
          <a:prstGeom prst="rect">
            <a:avLst/>
          </a:prstGeom>
        </p:spPr>
        <p:txBody>
          <a:bodyPr vert="horz" rtlCol="0" anchor="ctr"/>
          <a:lstStyle>
            <a:lvl1pPr algn="ctr" fontAlgn="auto">
              <a:spcBef>
                <a:spcPts val="0"/>
              </a:spcBef>
              <a:spcAft>
                <a:spcPts val="0"/>
              </a:spcAft>
              <a:defRPr sz="1200">
                <a:solidFill>
                  <a:srgbClr val="000000"/>
                </a:solidFill>
                <a:latin typeface="+mn-lt"/>
              </a:defRPr>
            </a:lvl1pPr>
          </a:lstStyle>
          <a:p>
            <a:pPr>
              <a:defRPr/>
            </a:pPr>
            <a:endParaRPr lang="en-US"/>
          </a:p>
        </p:txBody>
      </p:sp>
      <p:sp>
        <p:nvSpPr>
          <p:cNvPr id="10" name="正方形/長方形 9"/>
          <p:cNvSpPr>
            <a:spLocks noGrp="1"/>
          </p:cNvSpPr>
          <p:nvPr>
            <p:ph type="sldNum" sz="quarter" idx="4"/>
          </p:nvPr>
        </p:nvSpPr>
        <p:spPr>
          <a:xfrm>
            <a:off x="8501063" y="6492875"/>
            <a:ext cx="642937" cy="365125"/>
          </a:xfrm>
          <a:prstGeom prst="rect">
            <a:avLst/>
          </a:prstGeom>
        </p:spPr>
        <p:txBody>
          <a:bodyPr vert="horz" rtlCol="0" anchor="ctr"/>
          <a:lstStyle>
            <a:lvl1pPr algn="r" fontAlgn="auto">
              <a:spcBef>
                <a:spcPts val="0"/>
              </a:spcBef>
              <a:spcAft>
                <a:spcPts val="0"/>
              </a:spcAft>
              <a:defRPr sz="1200">
                <a:solidFill>
                  <a:srgbClr val="000000"/>
                </a:solidFill>
                <a:latin typeface="+mn-lt"/>
              </a:defRPr>
            </a:lvl1pPr>
          </a:lstStyle>
          <a:p>
            <a:pPr>
              <a:defRPr/>
            </a:pPr>
            <a:fld id="{8D4EBF1E-1720-4E45-9F53-DF26E8CAD0DB}" type="slidenum">
              <a:rPr lang="en-US"/>
              <a:pPr>
                <a:defRPr/>
              </a:pPr>
              <a:t>‹#›</a:t>
            </a:fld>
            <a:endParaRPr lang="en-US"/>
          </a:p>
        </p:txBody>
      </p:sp>
      <p:sp>
        <p:nvSpPr>
          <p:cNvPr id="186" name="正方形/長方形 185"/>
          <p:cNvSpPr>
            <a:spLocks noChangeArrowheads="1"/>
          </p:cNvSpPr>
          <p:nvPr/>
        </p:nvSpPr>
        <p:spPr bwMode="auto">
          <a:xfrm>
            <a:off x="8469313" y="5716588"/>
            <a:ext cx="0" cy="369887"/>
          </a:xfrm>
          <a:prstGeom prst="rect">
            <a:avLst/>
          </a:prstGeom>
          <a:solidFill>
            <a:srgbClr val="FFFFFF">
              <a:alpha val="25098"/>
            </a:srgbClr>
          </a:solidFill>
          <a:ln w="9525" cap="flat" cmpd="sng" algn="ctr">
            <a:noFill/>
            <a:prstDash val="solid"/>
            <a:miter lim="800000"/>
            <a:headEnd type="none" w="med" len="med"/>
            <a:tailEnd type="none" w="med" len="med"/>
          </a:ln>
          <a:effectLst/>
        </p:spPr>
        <p:txBody>
          <a:bodyPr lIns="0" tIns="0" rIns="0" bIns="0">
            <a:spAutoFit/>
          </a:bodyPr>
          <a:lstStyle/>
          <a:p>
            <a:pPr>
              <a:defRPr/>
            </a:pPr>
            <a:endParaRPr kumimoji="1" lang="ja-JP" altLang="ja-JP" sz="2400">
              <a:solidFill>
                <a:schemeClr val="tx1">
                  <a:alpha val="100000"/>
                </a:schemeClr>
              </a:solidFill>
              <a:latin typeface="Arial"/>
              <a:ea typeface="ＭＳ Ｐゴシック"/>
            </a:endParaRPr>
          </a:p>
        </p:txBody>
      </p:sp>
      <p:sp>
        <p:nvSpPr>
          <p:cNvPr id="22" name="正方形/長方形 21"/>
          <p:cNvSpPr>
            <a:spLocks noGrp="1"/>
          </p:cNvSpPr>
          <p:nvPr>
            <p:ph type="title"/>
          </p:nvPr>
        </p:nvSpPr>
        <p:spPr>
          <a:xfrm>
            <a:off x="457200" y="642938"/>
            <a:ext cx="8229600" cy="1143000"/>
          </a:xfrm>
          <a:prstGeom prst="rect">
            <a:avLst/>
          </a:prstGeom>
        </p:spPr>
        <p:txBody>
          <a:bodyPr vert="horz" rtlCol="0" anchor="ctr">
            <a:normAutofit/>
          </a:bodyPr>
          <a:lstStyle/>
          <a:p>
            <a:r>
              <a:rPr lang="ja-JP" altLang="en-US" dirty="0" smtClean="0"/>
              <a:t>マスタ タイトルの書式設定</a:t>
            </a:r>
            <a:endParaRPr lang="ja-JP" altLang="en-US" dirty="0"/>
          </a:p>
        </p:txBody>
      </p:sp>
      <p:grpSp>
        <p:nvGrpSpPr>
          <p:cNvPr id="1034" name="グループ化 11"/>
          <p:cNvGrpSpPr>
            <a:grpSpLocks/>
          </p:cNvGrpSpPr>
          <p:nvPr/>
        </p:nvGrpSpPr>
        <p:grpSpPr bwMode="auto">
          <a:xfrm>
            <a:off x="4000500" y="0"/>
            <a:ext cx="5143500" cy="2000250"/>
            <a:chOff x="2168" y="0"/>
            <a:chExt cx="3576" cy="1384"/>
          </a:xfrm>
        </p:grpSpPr>
        <p:sp>
          <p:nvSpPr>
            <p:cNvPr id="13" name="図形 12"/>
            <p:cNvSpPr>
              <a:spLocks/>
            </p:cNvSpPr>
            <p:nvPr/>
          </p:nvSpPr>
          <p:spPr bwMode="auto">
            <a:xfrm>
              <a:off x="5420" y="1043"/>
              <a:ext cx="324" cy="270"/>
            </a:xfrm>
            <a:custGeom>
              <a:avLst/>
              <a:gdLst/>
              <a:ahLst/>
              <a:cxnLst>
                <a:cxn ang="0">
                  <a:pos x="12" y="112"/>
                </a:cxn>
                <a:cxn ang="0">
                  <a:pos x="0" y="124"/>
                </a:cxn>
                <a:cxn ang="0">
                  <a:pos x="0" y="148"/>
                </a:cxn>
                <a:cxn ang="0">
                  <a:pos x="0" y="152"/>
                </a:cxn>
                <a:cxn ang="0">
                  <a:pos x="4" y="164"/>
                </a:cxn>
                <a:cxn ang="0">
                  <a:pos x="16" y="176"/>
                </a:cxn>
                <a:cxn ang="0">
                  <a:pos x="52" y="200"/>
                </a:cxn>
                <a:cxn ang="0">
                  <a:pos x="104" y="224"/>
                </a:cxn>
                <a:cxn ang="0">
                  <a:pos x="156" y="244"/>
                </a:cxn>
                <a:cxn ang="0">
                  <a:pos x="260" y="260"/>
                </a:cxn>
                <a:cxn ang="0">
                  <a:pos x="308" y="268"/>
                </a:cxn>
                <a:cxn ang="0">
                  <a:pos x="324" y="272"/>
                </a:cxn>
                <a:cxn ang="0">
                  <a:pos x="324" y="268"/>
                </a:cxn>
                <a:cxn ang="0">
                  <a:pos x="308" y="268"/>
                </a:cxn>
                <a:cxn ang="0">
                  <a:pos x="264" y="256"/>
                </a:cxn>
                <a:cxn ang="0">
                  <a:pos x="164" y="236"/>
                </a:cxn>
                <a:cxn ang="0">
                  <a:pos x="108" y="220"/>
                </a:cxn>
                <a:cxn ang="0">
                  <a:pos x="60" y="200"/>
                </a:cxn>
                <a:cxn ang="0">
                  <a:pos x="24" y="176"/>
                </a:cxn>
                <a:cxn ang="0">
                  <a:pos x="12" y="164"/>
                </a:cxn>
                <a:cxn ang="0">
                  <a:pos x="0" y="148"/>
                </a:cxn>
                <a:cxn ang="0">
                  <a:pos x="4" y="124"/>
                </a:cxn>
                <a:cxn ang="0">
                  <a:pos x="16" y="112"/>
                </a:cxn>
                <a:cxn ang="0">
                  <a:pos x="36" y="92"/>
                </a:cxn>
                <a:cxn ang="0">
                  <a:pos x="64" y="76"/>
                </a:cxn>
                <a:cxn ang="0">
                  <a:pos x="140" y="44"/>
                </a:cxn>
                <a:cxn ang="0">
                  <a:pos x="228" y="20"/>
                </a:cxn>
                <a:cxn ang="0">
                  <a:pos x="324" y="0"/>
                </a:cxn>
                <a:cxn ang="0">
                  <a:pos x="236" y="12"/>
                </a:cxn>
                <a:cxn ang="0">
                  <a:pos x="140" y="36"/>
                </a:cxn>
                <a:cxn ang="0">
                  <a:pos x="64" y="76"/>
                </a:cxn>
                <a:cxn ang="0">
                  <a:pos x="36" y="92"/>
                </a:cxn>
                <a:cxn ang="0">
                  <a:pos x="16" y="112"/>
                </a:cxn>
              </a:cxnLst>
              <a:rect l="0" t="0" r="0" b="0"/>
              <a:pathLst>
                <a:path w="324" h="272">
                  <a:moveTo>
                    <a:pt x="12" y="112"/>
                  </a:moveTo>
                  <a:lnTo>
                    <a:pt x="0" y="124"/>
                  </a:lnTo>
                  <a:lnTo>
                    <a:pt x="0" y="148"/>
                  </a:lnTo>
                  <a:lnTo>
                    <a:pt x="0" y="152"/>
                  </a:lnTo>
                  <a:lnTo>
                    <a:pt x="4" y="164"/>
                  </a:lnTo>
                  <a:lnTo>
                    <a:pt x="16" y="176"/>
                  </a:lnTo>
                  <a:lnTo>
                    <a:pt x="52" y="200"/>
                  </a:lnTo>
                  <a:lnTo>
                    <a:pt x="104" y="224"/>
                  </a:lnTo>
                  <a:lnTo>
                    <a:pt x="156" y="244"/>
                  </a:lnTo>
                  <a:lnTo>
                    <a:pt x="260" y="260"/>
                  </a:lnTo>
                  <a:lnTo>
                    <a:pt x="308" y="268"/>
                  </a:lnTo>
                  <a:lnTo>
                    <a:pt x="324" y="272"/>
                  </a:lnTo>
                  <a:lnTo>
                    <a:pt x="324" y="268"/>
                  </a:lnTo>
                  <a:lnTo>
                    <a:pt x="308" y="268"/>
                  </a:lnTo>
                  <a:lnTo>
                    <a:pt x="264" y="256"/>
                  </a:lnTo>
                  <a:lnTo>
                    <a:pt x="164" y="236"/>
                  </a:lnTo>
                  <a:lnTo>
                    <a:pt x="108" y="220"/>
                  </a:lnTo>
                  <a:lnTo>
                    <a:pt x="60" y="200"/>
                  </a:lnTo>
                  <a:lnTo>
                    <a:pt x="24" y="176"/>
                  </a:lnTo>
                  <a:lnTo>
                    <a:pt x="12" y="164"/>
                  </a:lnTo>
                  <a:lnTo>
                    <a:pt x="0" y="148"/>
                  </a:lnTo>
                  <a:lnTo>
                    <a:pt x="4" y="124"/>
                  </a:lnTo>
                  <a:lnTo>
                    <a:pt x="16" y="112"/>
                  </a:lnTo>
                  <a:lnTo>
                    <a:pt x="36" y="92"/>
                  </a:lnTo>
                  <a:lnTo>
                    <a:pt x="64" y="76"/>
                  </a:lnTo>
                  <a:lnTo>
                    <a:pt x="140" y="44"/>
                  </a:lnTo>
                  <a:lnTo>
                    <a:pt x="228" y="20"/>
                  </a:lnTo>
                  <a:lnTo>
                    <a:pt x="324" y="0"/>
                  </a:lnTo>
                  <a:lnTo>
                    <a:pt x="236" y="12"/>
                  </a:lnTo>
                  <a:lnTo>
                    <a:pt x="140" y="36"/>
                  </a:lnTo>
                  <a:lnTo>
                    <a:pt x="64" y="76"/>
                  </a:lnTo>
                  <a:lnTo>
                    <a:pt x="36" y="92"/>
                  </a:lnTo>
                  <a:lnTo>
                    <a:pt x="16" y="112"/>
                  </a:lnTo>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4" name="図形 13"/>
            <p:cNvSpPr>
              <a:spLocks/>
            </p:cNvSpPr>
            <p:nvPr/>
          </p:nvSpPr>
          <p:spPr bwMode="auto">
            <a:xfrm>
              <a:off x="2328" y="0"/>
              <a:ext cx="296" cy="24"/>
            </a:xfrm>
            <a:custGeom>
              <a:avLst/>
              <a:gdLst/>
              <a:ahLst/>
              <a:cxnLst>
                <a:cxn ang="0">
                  <a:pos x="56" y="8"/>
                </a:cxn>
                <a:cxn ang="0">
                  <a:pos x="124" y="12"/>
                </a:cxn>
                <a:cxn ang="0">
                  <a:pos x="124" y="8"/>
                </a:cxn>
                <a:cxn ang="0">
                  <a:pos x="184" y="12"/>
                </a:cxn>
                <a:cxn ang="0">
                  <a:pos x="296" y="24"/>
                </a:cxn>
                <a:cxn ang="0">
                  <a:pos x="256" y="20"/>
                </a:cxn>
                <a:cxn ang="0">
                  <a:pos x="160" y="0"/>
                </a:cxn>
                <a:cxn ang="0">
                  <a:pos x="136" y="0"/>
                </a:cxn>
                <a:cxn ang="0">
                  <a:pos x="164" y="8"/>
                </a:cxn>
                <a:cxn ang="0">
                  <a:pos x="104" y="0"/>
                </a:cxn>
                <a:cxn ang="0">
                  <a:pos x="72" y="0"/>
                </a:cxn>
                <a:cxn ang="0">
                  <a:pos x="100" y="8"/>
                </a:cxn>
                <a:cxn ang="0">
                  <a:pos x="60" y="0"/>
                </a:cxn>
                <a:cxn ang="0">
                  <a:pos x="0" y="0"/>
                </a:cxn>
                <a:cxn ang="0">
                  <a:pos x="56" y="8"/>
                </a:cxn>
              </a:cxnLst>
              <a:rect l="0" t="0" r="0" b="0"/>
              <a:pathLst>
                <a:path w="296" h="24">
                  <a:moveTo>
                    <a:pt x="56" y="8"/>
                  </a:moveTo>
                  <a:lnTo>
                    <a:pt x="124" y="12"/>
                  </a:lnTo>
                  <a:lnTo>
                    <a:pt x="124" y="8"/>
                  </a:lnTo>
                  <a:lnTo>
                    <a:pt x="184" y="12"/>
                  </a:lnTo>
                  <a:lnTo>
                    <a:pt x="296" y="24"/>
                  </a:lnTo>
                  <a:lnTo>
                    <a:pt x="256" y="20"/>
                  </a:lnTo>
                  <a:lnTo>
                    <a:pt x="160" y="0"/>
                  </a:lnTo>
                  <a:lnTo>
                    <a:pt x="136" y="0"/>
                  </a:lnTo>
                  <a:lnTo>
                    <a:pt x="164" y="8"/>
                  </a:lnTo>
                  <a:lnTo>
                    <a:pt x="104" y="0"/>
                  </a:lnTo>
                  <a:lnTo>
                    <a:pt x="72" y="0"/>
                  </a:lnTo>
                  <a:lnTo>
                    <a:pt x="100" y="8"/>
                  </a:lnTo>
                  <a:lnTo>
                    <a:pt x="60" y="0"/>
                  </a:lnTo>
                  <a:lnTo>
                    <a:pt x="0" y="0"/>
                  </a:lnTo>
                  <a:lnTo>
                    <a:pt x="5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5" name="図形 14"/>
            <p:cNvSpPr>
              <a:spLocks/>
            </p:cNvSpPr>
            <p:nvPr/>
          </p:nvSpPr>
          <p:spPr bwMode="auto">
            <a:xfrm>
              <a:off x="2884" y="0"/>
              <a:ext cx="352" cy="168"/>
            </a:xfrm>
            <a:custGeom>
              <a:avLst/>
              <a:gdLst/>
              <a:ahLst/>
              <a:cxnLst>
                <a:cxn ang="0">
                  <a:pos x="176" y="132"/>
                </a:cxn>
                <a:cxn ang="0">
                  <a:pos x="316" y="164"/>
                </a:cxn>
                <a:cxn ang="0">
                  <a:pos x="316" y="156"/>
                </a:cxn>
                <a:cxn ang="0">
                  <a:pos x="352" y="168"/>
                </a:cxn>
                <a:cxn ang="0">
                  <a:pos x="352" y="164"/>
                </a:cxn>
                <a:cxn ang="0">
                  <a:pos x="312" y="152"/>
                </a:cxn>
                <a:cxn ang="0">
                  <a:pos x="220" y="128"/>
                </a:cxn>
                <a:cxn ang="0">
                  <a:pos x="172" y="108"/>
                </a:cxn>
                <a:cxn ang="0">
                  <a:pos x="128" y="84"/>
                </a:cxn>
                <a:cxn ang="0">
                  <a:pos x="92" y="56"/>
                </a:cxn>
                <a:cxn ang="0">
                  <a:pos x="80" y="36"/>
                </a:cxn>
                <a:cxn ang="0">
                  <a:pos x="76" y="20"/>
                </a:cxn>
                <a:cxn ang="0">
                  <a:pos x="80" y="0"/>
                </a:cxn>
                <a:cxn ang="0">
                  <a:pos x="76" y="0"/>
                </a:cxn>
                <a:cxn ang="0">
                  <a:pos x="68" y="20"/>
                </a:cxn>
                <a:cxn ang="0">
                  <a:pos x="80" y="44"/>
                </a:cxn>
                <a:cxn ang="0">
                  <a:pos x="92" y="60"/>
                </a:cxn>
                <a:cxn ang="0">
                  <a:pos x="128" y="92"/>
                </a:cxn>
                <a:cxn ang="0">
                  <a:pos x="176" y="120"/>
                </a:cxn>
                <a:cxn ang="0">
                  <a:pos x="236" y="140"/>
                </a:cxn>
                <a:cxn ang="0">
                  <a:pos x="176" y="128"/>
                </a:cxn>
                <a:cxn ang="0">
                  <a:pos x="104" y="104"/>
                </a:cxn>
                <a:cxn ang="0">
                  <a:pos x="52" y="84"/>
                </a:cxn>
                <a:cxn ang="0">
                  <a:pos x="20" y="60"/>
                </a:cxn>
                <a:cxn ang="0">
                  <a:pos x="8" y="44"/>
                </a:cxn>
                <a:cxn ang="0">
                  <a:pos x="0" y="24"/>
                </a:cxn>
                <a:cxn ang="0">
                  <a:pos x="8" y="20"/>
                </a:cxn>
                <a:cxn ang="0">
                  <a:pos x="12" y="0"/>
                </a:cxn>
                <a:cxn ang="0">
                  <a:pos x="8" y="0"/>
                </a:cxn>
                <a:cxn ang="0">
                  <a:pos x="0" y="12"/>
                </a:cxn>
                <a:cxn ang="0">
                  <a:pos x="0" y="24"/>
                </a:cxn>
                <a:cxn ang="0">
                  <a:pos x="0" y="44"/>
                </a:cxn>
                <a:cxn ang="0">
                  <a:pos x="12" y="60"/>
                </a:cxn>
                <a:cxn ang="0">
                  <a:pos x="52" y="84"/>
                </a:cxn>
                <a:cxn ang="0">
                  <a:pos x="100" y="108"/>
                </a:cxn>
                <a:cxn ang="0">
                  <a:pos x="176" y="132"/>
                </a:cxn>
              </a:cxnLst>
              <a:rect l="0" t="0" r="0" b="0"/>
              <a:pathLst>
                <a:path w="352" h="168">
                  <a:moveTo>
                    <a:pt x="176" y="132"/>
                  </a:moveTo>
                  <a:lnTo>
                    <a:pt x="316" y="164"/>
                  </a:lnTo>
                  <a:lnTo>
                    <a:pt x="316" y="156"/>
                  </a:lnTo>
                  <a:lnTo>
                    <a:pt x="352" y="168"/>
                  </a:lnTo>
                  <a:lnTo>
                    <a:pt x="352" y="164"/>
                  </a:lnTo>
                  <a:lnTo>
                    <a:pt x="312" y="152"/>
                  </a:lnTo>
                  <a:lnTo>
                    <a:pt x="220" y="128"/>
                  </a:lnTo>
                  <a:lnTo>
                    <a:pt x="172" y="108"/>
                  </a:lnTo>
                  <a:lnTo>
                    <a:pt x="128" y="84"/>
                  </a:lnTo>
                  <a:lnTo>
                    <a:pt x="92" y="56"/>
                  </a:lnTo>
                  <a:lnTo>
                    <a:pt x="80" y="36"/>
                  </a:lnTo>
                  <a:lnTo>
                    <a:pt x="76" y="20"/>
                  </a:lnTo>
                  <a:lnTo>
                    <a:pt x="80" y="0"/>
                  </a:lnTo>
                  <a:lnTo>
                    <a:pt x="76" y="0"/>
                  </a:lnTo>
                  <a:lnTo>
                    <a:pt x="68" y="20"/>
                  </a:lnTo>
                  <a:lnTo>
                    <a:pt x="80" y="44"/>
                  </a:lnTo>
                  <a:lnTo>
                    <a:pt x="92" y="60"/>
                  </a:lnTo>
                  <a:lnTo>
                    <a:pt x="128" y="92"/>
                  </a:lnTo>
                  <a:lnTo>
                    <a:pt x="176" y="120"/>
                  </a:lnTo>
                  <a:lnTo>
                    <a:pt x="236" y="140"/>
                  </a:lnTo>
                  <a:lnTo>
                    <a:pt x="176" y="128"/>
                  </a:lnTo>
                  <a:lnTo>
                    <a:pt x="104" y="104"/>
                  </a:lnTo>
                  <a:lnTo>
                    <a:pt x="52" y="84"/>
                  </a:lnTo>
                  <a:lnTo>
                    <a:pt x="20" y="60"/>
                  </a:lnTo>
                  <a:lnTo>
                    <a:pt x="8" y="44"/>
                  </a:lnTo>
                  <a:lnTo>
                    <a:pt x="0" y="24"/>
                  </a:lnTo>
                  <a:lnTo>
                    <a:pt x="8" y="20"/>
                  </a:lnTo>
                  <a:lnTo>
                    <a:pt x="12" y="0"/>
                  </a:lnTo>
                  <a:lnTo>
                    <a:pt x="8" y="0"/>
                  </a:lnTo>
                  <a:lnTo>
                    <a:pt x="0" y="12"/>
                  </a:lnTo>
                  <a:lnTo>
                    <a:pt x="0" y="24"/>
                  </a:lnTo>
                  <a:lnTo>
                    <a:pt x="0" y="44"/>
                  </a:lnTo>
                  <a:lnTo>
                    <a:pt x="12" y="60"/>
                  </a:lnTo>
                  <a:lnTo>
                    <a:pt x="52" y="84"/>
                  </a:lnTo>
                  <a:lnTo>
                    <a:pt x="100" y="108"/>
                  </a:lnTo>
                  <a:lnTo>
                    <a:pt x="176" y="1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6" name="図形 15"/>
            <p:cNvSpPr>
              <a:spLocks/>
            </p:cNvSpPr>
            <p:nvPr/>
          </p:nvSpPr>
          <p:spPr bwMode="auto">
            <a:xfrm>
              <a:off x="5504" y="1076"/>
              <a:ext cx="240" cy="213"/>
            </a:xfrm>
            <a:custGeom>
              <a:avLst/>
              <a:gdLst/>
              <a:ahLst/>
              <a:cxnLst>
                <a:cxn ang="0">
                  <a:pos x="0" y="128"/>
                </a:cxn>
                <a:cxn ang="0">
                  <a:pos x="20" y="144"/>
                </a:cxn>
                <a:cxn ang="0">
                  <a:pos x="48" y="164"/>
                </a:cxn>
                <a:cxn ang="0">
                  <a:pos x="80" y="180"/>
                </a:cxn>
                <a:cxn ang="0">
                  <a:pos x="116" y="192"/>
                </a:cxn>
                <a:cxn ang="0">
                  <a:pos x="188" y="204"/>
                </a:cxn>
                <a:cxn ang="0">
                  <a:pos x="240" y="216"/>
                </a:cxn>
                <a:cxn ang="0">
                  <a:pos x="240" y="212"/>
                </a:cxn>
                <a:cxn ang="0">
                  <a:pos x="188" y="204"/>
                </a:cxn>
                <a:cxn ang="0">
                  <a:pos x="116" y="188"/>
                </a:cxn>
                <a:cxn ang="0">
                  <a:pos x="48" y="164"/>
                </a:cxn>
                <a:cxn ang="0">
                  <a:pos x="24" y="144"/>
                </a:cxn>
                <a:cxn ang="0">
                  <a:pos x="8" y="128"/>
                </a:cxn>
                <a:cxn ang="0">
                  <a:pos x="8" y="96"/>
                </a:cxn>
                <a:cxn ang="0">
                  <a:pos x="20" y="72"/>
                </a:cxn>
                <a:cxn ang="0">
                  <a:pos x="32" y="68"/>
                </a:cxn>
                <a:cxn ang="0">
                  <a:pos x="72" y="44"/>
                </a:cxn>
                <a:cxn ang="0">
                  <a:pos x="144" y="16"/>
                </a:cxn>
                <a:cxn ang="0">
                  <a:pos x="240" y="0"/>
                </a:cxn>
                <a:cxn ang="0">
                  <a:pos x="144" y="16"/>
                </a:cxn>
                <a:cxn ang="0">
                  <a:pos x="72" y="44"/>
                </a:cxn>
                <a:cxn ang="0">
                  <a:pos x="32" y="60"/>
                </a:cxn>
                <a:cxn ang="0">
                  <a:pos x="12" y="72"/>
                </a:cxn>
                <a:cxn ang="0">
                  <a:pos x="0" y="96"/>
                </a:cxn>
                <a:cxn ang="0">
                  <a:pos x="0" y="116"/>
                </a:cxn>
                <a:cxn ang="0">
                  <a:pos x="0" y="128"/>
                </a:cxn>
              </a:cxnLst>
              <a:rect l="0" t="0" r="0" b="0"/>
              <a:pathLst>
                <a:path w="240" h="216">
                  <a:moveTo>
                    <a:pt x="0" y="128"/>
                  </a:moveTo>
                  <a:lnTo>
                    <a:pt x="20" y="144"/>
                  </a:lnTo>
                  <a:lnTo>
                    <a:pt x="48" y="164"/>
                  </a:lnTo>
                  <a:lnTo>
                    <a:pt x="80" y="180"/>
                  </a:lnTo>
                  <a:lnTo>
                    <a:pt x="116" y="192"/>
                  </a:lnTo>
                  <a:lnTo>
                    <a:pt x="188" y="204"/>
                  </a:lnTo>
                  <a:lnTo>
                    <a:pt x="240" y="216"/>
                  </a:lnTo>
                  <a:lnTo>
                    <a:pt x="240" y="212"/>
                  </a:lnTo>
                  <a:lnTo>
                    <a:pt x="188" y="204"/>
                  </a:lnTo>
                  <a:lnTo>
                    <a:pt x="116" y="188"/>
                  </a:lnTo>
                  <a:lnTo>
                    <a:pt x="48" y="164"/>
                  </a:lnTo>
                  <a:lnTo>
                    <a:pt x="24" y="144"/>
                  </a:lnTo>
                  <a:lnTo>
                    <a:pt x="8" y="128"/>
                  </a:lnTo>
                  <a:lnTo>
                    <a:pt x="8" y="96"/>
                  </a:lnTo>
                  <a:lnTo>
                    <a:pt x="20" y="72"/>
                  </a:lnTo>
                  <a:lnTo>
                    <a:pt x="32" y="68"/>
                  </a:lnTo>
                  <a:lnTo>
                    <a:pt x="72" y="44"/>
                  </a:lnTo>
                  <a:lnTo>
                    <a:pt x="144" y="16"/>
                  </a:lnTo>
                  <a:lnTo>
                    <a:pt x="240" y="0"/>
                  </a:lnTo>
                  <a:lnTo>
                    <a:pt x="144" y="16"/>
                  </a:lnTo>
                  <a:lnTo>
                    <a:pt x="72" y="44"/>
                  </a:lnTo>
                  <a:lnTo>
                    <a:pt x="32" y="60"/>
                  </a:lnTo>
                  <a:lnTo>
                    <a:pt x="12" y="72"/>
                  </a:lnTo>
                  <a:lnTo>
                    <a:pt x="0" y="96"/>
                  </a:lnTo>
                  <a:lnTo>
                    <a:pt x="0" y="116"/>
                  </a:lnTo>
                  <a:lnTo>
                    <a:pt x="0" y="1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7" name="図形 16"/>
            <p:cNvSpPr>
              <a:spLocks/>
            </p:cNvSpPr>
            <p:nvPr/>
          </p:nvSpPr>
          <p:spPr bwMode="auto">
            <a:xfrm>
              <a:off x="5740" y="1180"/>
              <a:ext cx="4" cy="36"/>
            </a:xfrm>
            <a:custGeom>
              <a:avLst/>
              <a:gdLst/>
              <a:ahLst/>
              <a:cxnLst>
                <a:cxn ang="0">
                  <a:pos x="4" y="36"/>
                </a:cxn>
                <a:cxn ang="0">
                  <a:pos x="4" y="24"/>
                </a:cxn>
                <a:cxn ang="0">
                  <a:pos x="4" y="12"/>
                </a:cxn>
                <a:cxn ang="0">
                  <a:pos x="4" y="0"/>
                </a:cxn>
                <a:cxn ang="0">
                  <a:pos x="0" y="4"/>
                </a:cxn>
                <a:cxn ang="0">
                  <a:pos x="0" y="24"/>
                </a:cxn>
                <a:cxn ang="0">
                  <a:pos x="4" y="36"/>
                </a:cxn>
              </a:cxnLst>
              <a:rect l="0" t="0" r="0" b="0"/>
              <a:pathLst>
                <a:path w="4" h="36">
                  <a:moveTo>
                    <a:pt x="4" y="36"/>
                  </a:moveTo>
                  <a:lnTo>
                    <a:pt x="4" y="24"/>
                  </a:lnTo>
                  <a:lnTo>
                    <a:pt x="4" y="12"/>
                  </a:lnTo>
                  <a:lnTo>
                    <a:pt x="4" y="0"/>
                  </a:lnTo>
                  <a:lnTo>
                    <a:pt x="0" y="4"/>
                  </a:lnTo>
                  <a:lnTo>
                    <a:pt x="0" y="24"/>
                  </a:lnTo>
                  <a:lnTo>
                    <a:pt x="4"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9" name="図形 18"/>
            <p:cNvSpPr>
              <a:spLocks/>
            </p:cNvSpPr>
            <p:nvPr/>
          </p:nvSpPr>
          <p:spPr bwMode="auto">
            <a:xfrm>
              <a:off x="5720" y="1160"/>
              <a:ext cx="24" cy="68"/>
            </a:xfrm>
            <a:custGeom>
              <a:avLst/>
              <a:gdLst/>
              <a:ahLst/>
              <a:cxnLst>
                <a:cxn ang="0">
                  <a:pos x="8" y="24"/>
                </a:cxn>
                <a:cxn ang="0">
                  <a:pos x="0" y="44"/>
                </a:cxn>
                <a:cxn ang="0">
                  <a:pos x="8" y="56"/>
                </a:cxn>
                <a:cxn ang="0">
                  <a:pos x="24" y="68"/>
                </a:cxn>
                <a:cxn ang="0">
                  <a:pos x="24" y="60"/>
                </a:cxn>
                <a:cxn ang="0">
                  <a:pos x="12" y="48"/>
                </a:cxn>
                <a:cxn ang="0">
                  <a:pos x="8" y="44"/>
                </a:cxn>
                <a:cxn ang="0">
                  <a:pos x="8" y="24"/>
                </a:cxn>
                <a:cxn ang="0">
                  <a:pos x="12" y="20"/>
                </a:cxn>
                <a:cxn ang="0">
                  <a:pos x="24" y="8"/>
                </a:cxn>
                <a:cxn ang="0">
                  <a:pos x="24" y="0"/>
                </a:cxn>
                <a:cxn ang="0">
                  <a:pos x="8" y="20"/>
                </a:cxn>
                <a:cxn ang="0">
                  <a:pos x="8" y="24"/>
                </a:cxn>
              </a:cxnLst>
              <a:rect l="0" t="0" r="0" b="0"/>
              <a:pathLst>
                <a:path w="24" h="68">
                  <a:moveTo>
                    <a:pt x="8" y="24"/>
                  </a:moveTo>
                  <a:lnTo>
                    <a:pt x="0" y="44"/>
                  </a:lnTo>
                  <a:lnTo>
                    <a:pt x="8" y="56"/>
                  </a:lnTo>
                  <a:lnTo>
                    <a:pt x="24" y="68"/>
                  </a:lnTo>
                  <a:lnTo>
                    <a:pt x="24" y="60"/>
                  </a:lnTo>
                  <a:lnTo>
                    <a:pt x="12" y="48"/>
                  </a:lnTo>
                  <a:lnTo>
                    <a:pt x="8" y="44"/>
                  </a:lnTo>
                  <a:lnTo>
                    <a:pt x="8" y="24"/>
                  </a:lnTo>
                  <a:lnTo>
                    <a:pt x="12" y="20"/>
                  </a:lnTo>
                  <a:lnTo>
                    <a:pt x="24" y="8"/>
                  </a:lnTo>
                  <a:lnTo>
                    <a:pt x="24" y="0"/>
                  </a:lnTo>
                  <a:lnTo>
                    <a:pt x="8" y="20"/>
                  </a:lnTo>
                  <a:lnTo>
                    <a:pt x="8" y="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20" name="図形 19"/>
            <p:cNvSpPr>
              <a:spLocks/>
            </p:cNvSpPr>
            <p:nvPr/>
          </p:nvSpPr>
          <p:spPr bwMode="auto">
            <a:xfrm>
              <a:off x="5656" y="1120"/>
              <a:ext cx="88" cy="132"/>
            </a:xfrm>
            <a:custGeom>
              <a:avLst/>
              <a:gdLst/>
              <a:ahLst/>
              <a:cxnLst>
                <a:cxn ang="0">
                  <a:pos x="0" y="72"/>
                </a:cxn>
                <a:cxn ang="0">
                  <a:pos x="12" y="96"/>
                </a:cxn>
                <a:cxn ang="0">
                  <a:pos x="28" y="112"/>
                </a:cxn>
                <a:cxn ang="0">
                  <a:pos x="60" y="124"/>
                </a:cxn>
                <a:cxn ang="0">
                  <a:pos x="88" y="132"/>
                </a:cxn>
                <a:cxn ang="0">
                  <a:pos x="60" y="120"/>
                </a:cxn>
                <a:cxn ang="0">
                  <a:pos x="36" y="108"/>
                </a:cxn>
                <a:cxn ang="0">
                  <a:pos x="16" y="88"/>
                </a:cxn>
                <a:cxn ang="0">
                  <a:pos x="4" y="72"/>
                </a:cxn>
                <a:cxn ang="0">
                  <a:pos x="4" y="60"/>
                </a:cxn>
                <a:cxn ang="0">
                  <a:pos x="12" y="48"/>
                </a:cxn>
                <a:cxn ang="0">
                  <a:pos x="24" y="36"/>
                </a:cxn>
                <a:cxn ang="0">
                  <a:pos x="48" y="16"/>
                </a:cxn>
                <a:cxn ang="0">
                  <a:pos x="88" y="4"/>
                </a:cxn>
                <a:cxn ang="0">
                  <a:pos x="88" y="0"/>
                </a:cxn>
                <a:cxn ang="0">
                  <a:pos x="48" y="16"/>
                </a:cxn>
                <a:cxn ang="0">
                  <a:pos x="16" y="36"/>
                </a:cxn>
                <a:cxn ang="0">
                  <a:pos x="12" y="48"/>
                </a:cxn>
                <a:cxn ang="0">
                  <a:pos x="4" y="52"/>
                </a:cxn>
                <a:cxn ang="0">
                  <a:pos x="0" y="72"/>
                </a:cxn>
              </a:cxnLst>
              <a:rect l="0" t="0" r="0" b="0"/>
              <a:pathLst>
                <a:path w="88" h="132">
                  <a:moveTo>
                    <a:pt x="0" y="72"/>
                  </a:moveTo>
                  <a:lnTo>
                    <a:pt x="12" y="96"/>
                  </a:lnTo>
                  <a:lnTo>
                    <a:pt x="28" y="112"/>
                  </a:lnTo>
                  <a:lnTo>
                    <a:pt x="60" y="124"/>
                  </a:lnTo>
                  <a:lnTo>
                    <a:pt x="88" y="132"/>
                  </a:lnTo>
                  <a:lnTo>
                    <a:pt x="60" y="120"/>
                  </a:lnTo>
                  <a:lnTo>
                    <a:pt x="36" y="108"/>
                  </a:lnTo>
                  <a:lnTo>
                    <a:pt x="16" y="88"/>
                  </a:lnTo>
                  <a:lnTo>
                    <a:pt x="4" y="72"/>
                  </a:lnTo>
                  <a:lnTo>
                    <a:pt x="4" y="60"/>
                  </a:lnTo>
                  <a:lnTo>
                    <a:pt x="12" y="48"/>
                  </a:lnTo>
                  <a:lnTo>
                    <a:pt x="24" y="36"/>
                  </a:lnTo>
                  <a:lnTo>
                    <a:pt x="48" y="16"/>
                  </a:lnTo>
                  <a:lnTo>
                    <a:pt x="88" y="4"/>
                  </a:lnTo>
                  <a:lnTo>
                    <a:pt x="88" y="0"/>
                  </a:lnTo>
                  <a:lnTo>
                    <a:pt x="48" y="16"/>
                  </a:lnTo>
                  <a:lnTo>
                    <a:pt x="16" y="36"/>
                  </a:lnTo>
                  <a:lnTo>
                    <a:pt x="12" y="48"/>
                  </a:lnTo>
                  <a:lnTo>
                    <a:pt x="4" y="52"/>
                  </a:lnTo>
                  <a:lnTo>
                    <a:pt x="0"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21" name="図形 20"/>
            <p:cNvSpPr>
              <a:spLocks/>
            </p:cNvSpPr>
            <p:nvPr/>
          </p:nvSpPr>
          <p:spPr bwMode="auto">
            <a:xfrm>
              <a:off x="5672" y="32"/>
              <a:ext cx="72" cy="72"/>
            </a:xfrm>
            <a:custGeom>
              <a:avLst/>
              <a:gdLst/>
              <a:ahLst/>
              <a:cxnLst>
                <a:cxn ang="0">
                  <a:pos x="0" y="36"/>
                </a:cxn>
                <a:cxn ang="0">
                  <a:pos x="0" y="48"/>
                </a:cxn>
                <a:cxn ang="0">
                  <a:pos x="12" y="60"/>
                </a:cxn>
                <a:cxn ang="0">
                  <a:pos x="32" y="64"/>
                </a:cxn>
                <a:cxn ang="0">
                  <a:pos x="72" y="72"/>
                </a:cxn>
                <a:cxn ang="0">
                  <a:pos x="32" y="60"/>
                </a:cxn>
                <a:cxn ang="0">
                  <a:pos x="8" y="48"/>
                </a:cxn>
                <a:cxn ang="0">
                  <a:pos x="0" y="36"/>
                </a:cxn>
                <a:cxn ang="0">
                  <a:pos x="20" y="24"/>
                </a:cxn>
                <a:cxn ang="0">
                  <a:pos x="44" y="12"/>
                </a:cxn>
                <a:cxn ang="0">
                  <a:pos x="72" y="4"/>
                </a:cxn>
                <a:cxn ang="0">
                  <a:pos x="72" y="0"/>
                </a:cxn>
                <a:cxn ang="0">
                  <a:pos x="36" y="12"/>
                </a:cxn>
                <a:cxn ang="0">
                  <a:pos x="12" y="16"/>
                </a:cxn>
                <a:cxn ang="0">
                  <a:pos x="0" y="36"/>
                </a:cxn>
              </a:cxnLst>
              <a:rect l="0" t="0" r="0" b="0"/>
              <a:pathLst>
                <a:path w="72" h="72">
                  <a:moveTo>
                    <a:pt x="0" y="36"/>
                  </a:moveTo>
                  <a:lnTo>
                    <a:pt x="0" y="48"/>
                  </a:lnTo>
                  <a:lnTo>
                    <a:pt x="12" y="60"/>
                  </a:lnTo>
                  <a:lnTo>
                    <a:pt x="32" y="64"/>
                  </a:lnTo>
                  <a:lnTo>
                    <a:pt x="72" y="72"/>
                  </a:lnTo>
                  <a:lnTo>
                    <a:pt x="32" y="60"/>
                  </a:lnTo>
                  <a:lnTo>
                    <a:pt x="8" y="48"/>
                  </a:lnTo>
                  <a:lnTo>
                    <a:pt x="0" y="36"/>
                  </a:lnTo>
                  <a:lnTo>
                    <a:pt x="20" y="24"/>
                  </a:lnTo>
                  <a:lnTo>
                    <a:pt x="44" y="12"/>
                  </a:lnTo>
                  <a:lnTo>
                    <a:pt x="72" y="4"/>
                  </a:lnTo>
                  <a:lnTo>
                    <a:pt x="72" y="0"/>
                  </a:lnTo>
                  <a:lnTo>
                    <a:pt x="36" y="12"/>
                  </a:lnTo>
                  <a:lnTo>
                    <a:pt x="12" y="16"/>
                  </a:lnTo>
                  <a:lnTo>
                    <a:pt x="0"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23" name="図形 22"/>
            <p:cNvSpPr>
              <a:spLocks/>
            </p:cNvSpPr>
            <p:nvPr/>
          </p:nvSpPr>
          <p:spPr bwMode="auto">
            <a:xfrm>
              <a:off x="5601" y="0"/>
              <a:ext cx="143" cy="129"/>
            </a:xfrm>
            <a:custGeom>
              <a:avLst/>
              <a:gdLst/>
              <a:ahLst/>
              <a:cxnLst>
                <a:cxn ang="0">
                  <a:pos x="128" y="0"/>
                </a:cxn>
                <a:cxn ang="0">
                  <a:pos x="84" y="8"/>
                </a:cxn>
                <a:cxn ang="0">
                  <a:pos x="56" y="12"/>
                </a:cxn>
                <a:cxn ang="0">
                  <a:pos x="20" y="32"/>
                </a:cxn>
                <a:cxn ang="0">
                  <a:pos x="8" y="48"/>
                </a:cxn>
                <a:cxn ang="0">
                  <a:pos x="0" y="60"/>
                </a:cxn>
                <a:cxn ang="0">
                  <a:pos x="8" y="72"/>
                </a:cxn>
                <a:cxn ang="0">
                  <a:pos x="20" y="92"/>
                </a:cxn>
                <a:cxn ang="0">
                  <a:pos x="56" y="108"/>
                </a:cxn>
                <a:cxn ang="0">
                  <a:pos x="104" y="120"/>
                </a:cxn>
                <a:cxn ang="0">
                  <a:pos x="144" y="128"/>
                </a:cxn>
                <a:cxn ang="0">
                  <a:pos x="108" y="116"/>
                </a:cxn>
                <a:cxn ang="0">
                  <a:pos x="60" y="104"/>
                </a:cxn>
                <a:cxn ang="0">
                  <a:pos x="20" y="84"/>
                </a:cxn>
                <a:cxn ang="0">
                  <a:pos x="12" y="72"/>
                </a:cxn>
                <a:cxn ang="0">
                  <a:pos x="8" y="60"/>
                </a:cxn>
                <a:cxn ang="0">
                  <a:pos x="12" y="56"/>
                </a:cxn>
                <a:cxn ang="0">
                  <a:pos x="24" y="36"/>
                </a:cxn>
                <a:cxn ang="0">
                  <a:pos x="44" y="24"/>
                </a:cxn>
                <a:cxn ang="0">
                  <a:pos x="68" y="20"/>
                </a:cxn>
                <a:cxn ang="0">
                  <a:pos x="104" y="8"/>
                </a:cxn>
                <a:cxn ang="0">
                  <a:pos x="144" y="8"/>
                </a:cxn>
                <a:cxn ang="0">
                  <a:pos x="144" y="0"/>
                </a:cxn>
                <a:cxn ang="0">
                  <a:pos x="128" y="0"/>
                </a:cxn>
              </a:cxnLst>
              <a:rect l="0" t="0" r="0" b="0"/>
              <a:pathLst>
                <a:path w="144" h="128">
                  <a:moveTo>
                    <a:pt x="128" y="0"/>
                  </a:moveTo>
                  <a:lnTo>
                    <a:pt x="84" y="8"/>
                  </a:lnTo>
                  <a:lnTo>
                    <a:pt x="56" y="12"/>
                  </a:lnTo>
                  <a:lnTo>
                    <a:pt x="20" y="32"/>
                  </a:lnTo>
                  <a:lnTo>
                    <a:pt x="8" y="48"/>
                  </a:lnTo>
                  <a:lnTo>
                    <a:pt x="0" y="60"/>
                  </a:lnTo>
                  <a:lnTo>
                    <a:pt x="8" y="72"/>
                  </a:lnTo>
                  <a:lnTo>
                    <a:pt x="20" y="92"/>
                  </a:lnTo>
                  <a:lnTo>
                    <a:pt x="56" y="108"/>
                  </a:lnTo>
                  <a:lnTo>
                    <a:pt x="104" y="120"/>
                  </a:lnTo>
                  <a:lnTo>
                    <a:pt x="144" y="128"/>
                  </a:lnTo>
                  <a:lnTo>
                    <a:pt x="108" y="116"/>
                  </a:lnTo>
                  <a:lnTo>
                    <a:pt x="60" y="104"/>
                  </a:lnTo>
                  <a:lnTo>
                    <a:pt x="20" y="84"/>
                  </a:lnTo>
                  <a:lnTo>
                    <a:pt x="12" y="72"/>
                  </a:lnTo>
                  <a:lnTo>
                    <a:pt x="8" y="60"/>
                  </a:lnTo>
                  <a:lnTo>
                    <a:pt x="12" y="56"/>
                  </a:lnTo>
                  <a:lnTo>
                    <a:pt x="24" y="36"/>
                  </a:lnTo>
                  <a:lnTo>
                    <a:pt x="44" y="24"/>
                  </a:lnTo>
                  <a:lnTo>
                    <a:pt x="68" y="20"/>
                  </a:lnTo>
                  <a:lnTo>
                    <a:pt x="104" y="8"/>
                  </a:lnTo>
                  <a:lnTo>
                    <a:pt x="144" y="8"/>
                  </a:lnTo>
                  <a:lnTo>
                    <a:pt x="144" y="0"/>
                  </a:lnTo>
                  <a:lnTo>
                    <a:pt x="12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24" name="図形 23"/>
            <p:cNvSpPr>
              <a:spLocks/>
            </p:cNvSpPr>
            <p:nvPr/>
          </p:nvSpPr>
          <p:spPr bwMode="auto">
            <a:xfrm>
              <a:off x="2168" y="0"/>
              <a:ext cx="3576" cy="1384"/>
            </a:xfrm>
            <a:custGeom>
              <a:avLst/>
              <a:gdLst/>
              <a:ahLst/>
              <a:cxnLst>
                <a:cxn ang="0">
                  <a:pos x="3504" y="152"/>
                </a:cxn>
                <a:cxn ang="0">
                  <a:pos x="3316" y="116"/>
                </a:cxn>
                <a:cxn ang="0">
                  <a:pos x="3196" y="68"/>
                </a:cxn>
                <a:cxn ang="0">
                  <a:pos x="3148" y="20"/>
                </a:cxn>
                <a:cxn ang="0">
                  <a:pos x="2960" y="32"/>
                </a:cxn>
                <a:cxn ang="0">
                  <a:pos x="2956" y="96"/>
                </a:cxn>
                <a:cxn ang="0">
                  <a:pos x="2860" y="56"/>
                </a:cxn>
                <a:cxn ang="0">
                  <a:pos x="2872" y="96"/>
                </a:cxn>
                <a:cxn ang="0">
                  <a:pos x="3020" y="164"/>
                </a:cxn>
                <a:cxn ang="0">
                  <a:pos x="3100" y="180"/>
                </a:cxn>
                <a:cxn ang="0">
                  <a:pos x="2824" y="140"/>
                </a:cxn>
                <a:cxn ang="0">
                  <a:pos x="2796" y="156"/>
                </a:cxn>
                <a:cxn ang="0">
                  <a:pos x="2472" y="60"/>
                </a:cxn>
                <a:cxn ang="0">
                  <a:pos x="2500" y="212"/>
                </a:cxn>
                <a:cxn ang="0">
                  <a:pos x="2508" y="156"/>
                </a:cxn>
                <a:cxn ang="0">
                  <a:pos x="2364" y="108"/>
                </a:cxn>
                <a:cxn ang="0">
                  <a:pos x="2004" y="72"/>
                </a:cxn>
                <a:cxn ang="0">
                  <a:pos x="1800" y="20"/>
                </a:cxn>
                <a:cxn ang="0">
                  <a:pos x="1980" y="116"/>
                </a:cxn>
                <a:cxn ang="0">
                  <a:pos x="1636" y="92"/>
                </a:cxn>
                <a:cxn ang="0">
                  <a:pos x="1396" y="32"/>
                </a:cxn>
                <a:cxn ang="0">
                  <a:pos x="1324" y="20"/>
                </a:cxn>
                <a:cxn ang="0">
                  <a:pos x="1248" y="0"/>
                </a:cxn>
                <a:cxn ang="0">
                  <a:pos x="1184" y="0"/>
                </a:cxn>
                <a:cxn ang="0">
                  <a:pos x="1112" y="0"/>
                </a:cxn>
                <a:cxn ang="0">
                  <a:pos x="928" y="0"/>
                </a:cxn>
                <a:cxn ang="0">
                  <a:pos x="844" y="0"/>
                </a:cxn>
                <a:cxn ang="0">
                  <a:pos x="904" y="164"/>
                </a:cxn>
                <a:cxn ang="0">
                  <a:pos x="692" y="116"/>
                </a:cxn>
                <a:cxn ang="0">
                  <a:pos x="592" y="116"/>
                </a:cxn>
                <a:cxn ang="0">
                  <a:pos x="232" y="36"/>
                </a:cxn>
                <a:cxn ang="0">
                  <a:pos x="112" y="72"/>
                </a:cxn>
                <a:cxn ang="0">
                  <a:pos x="892" y="156"/>
                </a:cxn>
                <a:cxn ang="0">
                  <a:pos x="1412" y="428"/>
                </a:cxn>
                <a:cxn ang="0">
                  <a:pos x="2176" y="500"/>
                </a:cxn>
                <a:cxn ang="0">
                  <a:pos x="2636" y="720"/>
                </a:cxn>
                <a:cxn ang="0">
                  <a:pos x="2564" y="1124"/>
                </a:cxn>
                <a:cxn ang="0">
                  <a:pos x="3288" y="1352"/>
                </a:cxn>
                <a:cxn ang="0">
                  <a:pos x="2900" y="1040"/>
                </a:cxn>
                <a:cxn ang="0">
                  <a:pos x="2912" y="808"/>
                </a:cxn>
                <a:cxn ang="0">
                  <a:pos x="2796" y="1136"/>
                </a:cxn>
                <a:cxn ang="0">
                  <a:pos x="2864" y="1168"/>
                </a:cxn>
                <a:cxn ang="0">
                  <a:pos x="3396" y="888"/>
                </a:cxn>
                <a:cxn ang="0">
                  <a:pos x="2544" y="628"/>
                </a:cxn>
                <a:cxn ang="0">
                  <a:pos x="3008" y="400"/>
                </a:cxn>
                <a:cxn ang="0">
                  <a:pos x="2780" y="760"/>
                </a:cxn>
                <a:cxn ang="0">
                  <a:pos x="3124" y="1052"/>
                </a:cxn>
                <a:cxn ang="0">
                  <a:pos x="3552" y="1348"/>
                </a:cxn>
                <a:cxn ang="0">
                  <a:pos x="3428" y="1016"/>
                </a:cxn>
                <a:cxn ang="0">
                  <a:pos x="3536" y="852"/>
                </a:cxn>
                <a:cxn ang="0">
                  <a:pos x="2840" y="564"/>
                </a:cxn>
                <a:cxn ang="0">
                  <a:pos x="3160" y="772"/>
                </a:cxn>
                <a:cxn ang="0">
                  <a:pos x="3348" y="648"/>
                </a:cxn>
                <a:cxn ang="0">
                  <a:pos x="3360" y="672"/>
                </a:cxn>
                <a:cxn ang="0">
                  <a:pos x="3172" y="532"/>
                </a:cxn>
                <a:cxn ang="0">
                  <a:pos x="3088" y="636"/>
                </a:cxn>
                <a:cxn ang="0">
                  <a:pos x="3084" y="556"/>
                </a:cxn>
                <a:cxn ang="0">
                  <a:pos x="3144" y="708"/>
                </a:cxn>
                <a:cxn ang="0">
                  <a:pos x="2992" y="544"/>
                </a:cxn>
                <a:cxn ang="0">
                  <a:pos x="3432" y="392"/>
                </a:cxn>
                <a:cxn ang="0">
                  <a:pos x="3220" y="168"/>
                </a:cxn>
              </a:cxnLst>
              <a:rect l="0" t="0" r="0" b="0"/>
              <a:pathLst>
                <a:path w="3576" h="1384">
                  <a:moveTo>
                    <a:pt x="3360" y="84"/>
                  </a:moveTo>
                  <a:lnTo>
                    <a:pt x="3356" y="72"/>
                  </a:lnTo>
                  <a:lnTo>
                    <a:pt x="3356" y="60"/>
                  </a:lnTo>
                  <a:lnTo>
                    <a:pt x="3360" y="56"/>
                  </a:lnTo>
                  <a:lnTo>
                    <a:pt x="3380" y="36"/>
                  </a:lnTo>
                  <a:lnTo>
                    <a:pt x="3416" y="20"/>
                  </a:lnTo>
                  <a:lnTo>
                    <a:pt x="3480" y="0"/>
                  </a:lnTo>
                  <a:lnTo>
                    <a:pt x="3452" y="0"/>
                  </a:lnTo>
                  <a:lnTo>
                    <a:pt x="3396" y="20"/>
                  </a:lnTo>
                  <a:lnTo>
                    <a:pt x="3368" y="36"/>
                  </a:lnTo>
                  <a:lnTo>
                    <a:pt x="3356" y="56"/>
                  </a:lnTo>
                  <a:lnTo>
                    <a:pt x="3356" y="60"/>
                  </a:lnTo>
                  <a:lnTo>
                    <a:pt x="3356" y="72"/>
                  </a:lnTo>
                  <a:lnTo>
                    <a:pt x="3356" y="84"/>
                  </a:lnTo>
                  <a:lnTo>
                    <a:pt x="3372" y="96"/>
                  </a:lnTo>
                  <a:lnTo>
                    <a:pt x="3392" y="108"/>
                  </a:lnTo>
                  <a:lnTo>
                    <a:pt x="3440" y="128"/>
                  </a:lnTo>
                  <a:lnTo>
                    <a:pt x="3528" y="144"/>
                  </a:lnTo>
                  <a:lnTo>
                    <a:pt x="3504" y="152"/>
                  </a:lnTo>
                  <a:lnTo>
                    <a:pt x="3504" y="144"/>
                  </a:lnTo>
                  <a:lnTo>
                    <a:pt x="3476" y="144"/>
                  </a:lnTo>
                  <a:lnTo>
                    <a:pt x="3404" y="132"/>
                  </a:lnTo>
                  <a:lnTo>
                    <a:pt x="3332" y="116"/>
                  </a:lnTo>
                  <a:lnTo>
                    <a:pt x="3300" y="96"/>
                  </a:lnTo>
                  <a:lnTo>
                    <a:pt x="3276" y="80"/>
                  </a:lnTo>
                  <a:lnTo>
                    <a:pt x="3268" y="68"/>
                  </a:lnTo>
                  <a:lnTo>
                    <a:pt x="3268" y="48"/>
                  </a:lnTo>
                  <a:lnTo>
                    <a:pt x="3280" y="32"/>
                  </a:lnTo>
                  <a:lnTo>
                    <a:pt x="3300" y="20"/>
                  </a:lnTo>
                  <a:lnTo>
                    <a:pt x="3336" y="0"/>
                  </a:lnTo>
                  <a:lnTo>
                    <a:pt x="3316" y="0"/>
                  </a:lnTo>
                  <a:lnTo>
                    <a:pt x="3288" y="20"/>
                  </a:lnTo>
                  <a:lnTo>
                    <a:pt x="3276" y="32"/>
                  </a:lnTo>
                  <a:lnTo>
                    <a:pt x="3264" y="48"/>
                  </a:lnTo>
                  <a:lnTo>
                    <a:pt x="3264" y="68"/>
                  </a:lnTo>
                  <a:lnTo>
                    <a:pt x="3276" y="84"/>
                  </a:lnTo>
                  <a:lnTo>
                    <a:pt x="3288" y="96"/>
                  </a:lnTo>
                  <a:lnTo>
                    <a:pt x="3316" y="116"/>
                  </a:lnTo>
                  <a:lnTo>
                    <a:pt x="3380" y="132"/>
                  </a:lnTo>
                  <a:lnTo>
                    <a:pt x="3444" y="144"/>
                  </a:lnTo>
                  <a:lnTo>
                    <a:pt x="3488" y="152"/>
                  </a:lnTo>
                  <a:lnTo>
                    <a:pt x="3444" y="156"/>
                  </a:lnTo>
                  <a:lnTo>
                    <a:pt x="3396" y="144"/>
                  </a:lnTo>
                  <a:lnTo>
                    <a:pt x="3324" y="132"/>
                  </a:lnTo>
                  <a:lnTo>
                    <a:pt x="3252" y="108"/>
                  </a:lnTo>
                  <a:lnTo>
                    <a:pt x="3228" y="92"/>
                  </a:lnTo>
                  <a:lnTo>
                    <a:pt x="3208" y="72"/>
                  </a:lnTo>
                  <a:lnTo>
                    <a:pt x="3204" y="68"/>
                  </a:lnTo>
                  <a:lnTo>
                    <a:pt x="3204" y="56"/>
                  </a:lnTo>
                  <a:lnTo>
                    <a:pt x="3216" y="36"/>
                  </a:lnTo>
                  <a:lnTo>
                    <a:pt x="3232" y="20"/>
                  </a:lnTo>
                  <a:lnTo>
                    <a:pt x="3264" y="0"/>
                  </a:lnTo>
                  <a:lnTo>
                    <a:pt x="3252" y="0"/>
                  </a:lnTo>
                  <a:lnTo>
                    <a:pt x="3228" y="20"/>
                  </a:lnTo>
                  <a:lnTo>
                    <a:pt x="3208" y="36"/>
                  </a:lnTo>
                  <a:lnTo>
                    <a:pt x="3196" y="48"/>
                  </a:lnTo>
                  <a:lnTo>
                    <a:pt x="3196" y="68"/>
                  </a:lnTo>
                  <a:lnTo>
                    <a:pt x="3204" y="80"/>
                  </a:lnTo>
                  <a:lnTo>
                    <a:pt x="3220" y="92"/>
                  </a:lnTo>
                  <a:lnTo>
                    <a:pt x="3240" y="108"/>
                  </a:lnTo>
                  <a:lnTo>
                    <a:pt x="3304" y="132"/>
                  </a:lnTo>
                  <a:lnTo>
                    <a:pt x="3372" y="144"/>
                  </a:lnTo>
                  <a:lnTo>
                    <a:pt x="3428" y="156"/>
                  </a:lnTo>
                  <a:lnTo>
                    <a:pt x="3384" y="156"/>
                  </a:lnTo>
                  <a:lnTo>
                    <a:pt x="3356" y="156"/>
                  </a:lnTo>
                  <a:lnTo>
                    <a:pt x="3280" y="140"/>
                  </a:lnTo>
                  <a:lnTo>
                    <a:pt x="3196" y="116"/>
                  </a:lnTo>
                  <a:lnTo>
                    <a:pt x="3168" y="104"/>
                  </a:lnTo>
                  <a:lnTo>
                    <a:pt x="3144" y="84"/>
                  </a:lnTo>
                  <a:lnTo>
                    <a:pt x="3136" y="68"/>
                  </a:lnTo>
                  <a:lnTo>
                    <a:pt x="3132" y="56"/>
                  </a:lnTo>
                  <a:lnTo>
                    <a:pt x="3144" y="36"/>
                  </a:lnTo>
                  <a:lnTo>
                    <a:pt x="3156" y="20"/>
                  </a:lnTo>
                  <a:lnTo>
                    <a:pt x="3180" y="0"/>
                  </a:lnTo>
                  <a:lnTo>
                    <a:pt x="3168" y="0"/>
                  </a:lnTo>
                  <a:lnTo>
                    <a:pt x="3148" y="20"/>
                  </a:lnTo>
                  <a:lnTo>
                    <a:pt x="3136" y="36"/>
                  </a:lnTo>
                  <a:lnTo>
                    <a:pt x="3132" y="56"/>
                  </a:lnTo>
                  <a:lnTo>
                    <a:pt x="3132" y="72"/>
                  </a:lnTo>
                  <a:lnTo>
                    <a:pt x="3136" y="84"/>
                  </a:lnTo>
                  <a:lnTo>
                    <a:pt x="3156" y="104"/>
                  </a:lnTo>
                  <a:lnTo>
                    <a:pt x="3180" y="116"/>
                  </a:lnTo>
                  <a:lnTo>
                    <a:pt x="3244" y="140"/>
                  </a:lnTo>
                  <a:lnTo>
                    <a:pt x="3312" y="152"/>
                  </a:lnTo>
                  <a:lnTo>
                    <a:pt x="3360" y="164"/>
                  </a:lnTo>
                  <a:lnTo>
                    <a:pt x="3304" y="164"/>
                  </a:lnTo>
                  <a:lnTo>
                    <a:pt x="3256" y="156"/>
                  </a:lnTo>
                  <a:lnTo>
                    <a:pt x="3148" y="140"/>
                  </a:lnTo>
                  <a:lnTo>
                    <a:pt x="3088" y="120"/>
                  </a:lnTo>
                  <a:lnTo>
                    <a:pt x="3032" y="108"/>
                  </a:lnTo>
                  <a:lnTo>
                    <a:pt x="2992" y="84"/>
                  </a:lnTo>
                  <a:lnTo>
                    <a:pt x="2960" y="68"/>
                  </a:lnTo>
                  <a:lnTo>
                    <a:pt x="2956" y="56"/>
                  </a:lnTo>
                  <a:lnTo>
                    <a:pt x="2956" y="44"/>
                  </a:lnTo>
                  <a:lnTo>
                    <a:pt x="2960" y="32"/>
                  </a:lnTo>
                  <a:lnTo>
                    <a:pt x="2980" y="20"/>
                  </a:lnTo>
                  <a:lnTo>
                    <a:pt x="2996" y="0"/>
                  </a:lnTo>
                  <a:lnTo>
                    <a:pt x="2984" y="0"/>
                  </a:lnTo>
                  <a:lnTo>
                    <a:pt x="2960" y="32"/>
                  </a:lnTo>
                  <a:lnTo>
                    <a:pt x="2948" y="44"/>
                  </a:lnTo>
                  <a:lnTo>
                    <a:pt x="2948" y="56"/>
                  </a:lnTo>
                  <a:lnTo>
                    <a:pt x="2956" y="68"/>
                  </a:lnTo>
                  <a:lnTo>
                    <a:pt x="2980" y="84"/>
                  </a:lnTo>
                  <a:lnTo>
                    <a:pt x="3016" y="104"/>
                  </a:lnTo>
                  <a:lnTo>
                    <a:pt x="3108" y="132"/>
                  </a:lnTo>
                  <a:lnTo>
                    <a:pt x="3208" y="152"/>
                  </a:lnTo>
                  <a:lnTo>
                    <a:pt x="3280" y="164"/>
                  </a:lnTo>
                  <a:lnTo>
                    <a:pt x="3268" y="164"/>
                  </a:lnTo>
                  <a:lnTo>
                    <a:pt x="3244" y="164"/>
                  </a:lnTo>
                  <a:lnTo>
                    <a:pt x="3240" y="164"/>
                  </a:lnTo>
                  <a:lnTo>
                    <a:pt x="3124" y="144"/>
                  </a:lnTo>
                  <a:lnTo>
                    <a:pt x="3052" y="128"/>
                  </a:lnTo>
                  <a:lnTo>
                    <a:pt x="3004" y="116"/>
                  </a:lnTo>
                  <a:lnTo>
                    <a:pt x="2956" y="96"/>
                  </a:lnTo>
                  <a:lnTo>
                    <a:pt x="2924" y="72"/>
                  </a:lnTo>
                  <a:lnTo>
                    <a:pt x="2912" y="60"/>
                  </a:lnTo>
                  <a:lnTo>
                    <a:pt x="2912" y="48"/>
                  </a:lnTo>
                  <a:lnTo>
                    <a:pt x="2912" y="36"/>
                  </a:lnTo>
                  <a:lnTo>
                    <a:pt x="2924" y="24"/>
                  </a:lnTo>
                  <a:lnTo>
                    <a:pt x="2948" y="0"/>
                  </a:lnTo>
                  <a:lnTo>
                    <a:pt x="2936" y="0"/>
                  </a:lnTo>
                  <a:lnTo>
                    <a:pt x="2920" y="24"/>
                  </a:lnTo>
                  <a:lnTo>
                    <a:pt x="2908" y="36"/>
                  </a:lnTo>
                  <a:lnTo>
                    <a:pt x="2908" y="48"/>
                  </a:lnTo>
                  <a:lnTo>
                    <a:pt x="2912" y="68"/>
                  </a:lnTo>
                  <a:lnTo>
                    <a:pt x="2920" y="80"/>
                  </a:lnTo>
                  <a:lnTo>
                    <a:pt x="2956" y="104"/>
                  </a:lnTo>
                  <a:lnTo>
                    <a:pt x="2980" y="108"/>
                  </a:lnTo>
                  <a:lnTo>
                    <a:pt x="3052" y="132"/>
                  </a:lnTo>
                  <a:lnTo>
                    <a:pt x="2936" y="108"/>
                  </a:lnTo>
                  <a:lnTo>
                    <a:pt x="2896" y="92"/>
                  </a:lnTo>
                  <a:lnTo>
                    <a:pt x="2872" y="72"/>
                  </a:lnTo>
                  <a:lnTo>
                    <a:pt x="2860" y="56"/>
                  </a:lnTo>
                  <a:lnTo>
                    <a:pt x="2852" y="44"/>
                  </a:lnTo>
                  <a:lnTo>
                    <a:pt x="2852" y="24"/>
                  </a:lnTo>
                  <a:lnTo>
                    <a:pt x="2860" y="0"/>
                  </a:lnTo>
                  <a:lnTo>
                    <a:pt x="2852" y="0"/>
                  </a:lnTo>
                  <a:lnTo>
                    <a:pt x="2848" y="24"/>
                  </a:lnTo>
                  <a:lnTo>
                    <a:pt x="2848" y="44"/>
                  </a:lnTo>
                  <a:lnTo>
                    <a:pt x="2852" y="60"/>
                  </a:lnTo>
                  <a:lnTo>
                    <a:pt x="2864" y="72"/>
                  </a:lnTo>
                  <a:lnTo>
                    <a:pt x="2884" y="84"/>
                  </a:lnTo>
                  <a:lnTo>
                    <a:pt x="2908" y="96"/>
                  </a:lnTo>
                  <a:lnTo>
                    <a:pt x="2968" y="120"/>
                  </a:lnTo>
                  <a:lnTo>
                    <a:pt x="3044" y="140"/>
                  </a:lnTo>
                  <a:lnTo>
                    <a:pt x="3124" y="152"/>
                  </a:lnTo>
                  <a:lnTo>
                    <a:pt x="3228" y="164"/>
                  </a:lnTo>
                  <a:lnTo>
                    <a:pt x="3216" y="168"/>
                  </a:lnTo>
                  <a:lnTo>
                    <a:pt x="3132" y="156"/>
                  </a:lnTo>
                  <a:lnTo>
                    <a:pt x="2996" y="132"/>
                  </a:lnTo>
                  <a:lnTo>
                    <a:pt x="2932" y="116"/>
                  </a:lnTo>
                  <a:lnTo>
                    <a:pt x="2872" y="96"/>
                  </a:lnTo>
                  <a:lnTo>
                    <a:pt x="2824" y="72"/>
                  </a:lnTo>
                  <a:lnTo>
                    <a:pt x="2808" y="60"/>
                  </a:lnTo>
                  <a:lnTo>
                    <a:pt x="2796" y="44"/>
                  </a:lnTo>
                  <a:lnTo>
                    <a:pt x="2796" y="36"/>
                  </a:lnTo>
                  <a:lnTo>
                    <a:pt x="2804" y="12"/>
                  </a:lnTo>
                  <a:lnTo>
                    <a:pt x="2808" y="0"/>
                  </a:lnTo>
                  <a:lnTo>
                    <a:pt x="2804" y="0"/>
                  </a:lnTo>
                  <a:lnTo>
                    <a:pt x="2796" y="12"/>
                  </a:lnTo>
                  <a:lnTo>
                    <a:pt x="2792" y="36"/>
                  </a:lnTo>
                  <a:lnTo>
                    <a:pt x="2796" y="48"/>
                  </a:lnTo>
                  <a:lnTo>
                    <a:pt x="2804" y="60"/>
                  </a:lnTo>
                  <a:lnTo>
                    <a:pt x="2816" y="72"/>
                  </a:lnTo>
                  <a:lnTo>
                    <a:pt x="2860" y="96"/>
                  </a:lnTo>
                  <a:lnTo>
                    <a:pt x="2912" y="116"/>
                  </a:lnTo>
                  <a:lnTo>
                    <a:pt x="2972" y="132"/>
                  </a:lnTo>
                  <a:lnTo>
                    <a:pt x="3096" y="156"/>
                  </a:lnTo>
                  <a:lnTo>
                    <a:pt x="3192" y="168"/>
                  </a:lnTo>
                  <a:lnTo>
                    <a:pt x="3120" y="180"/>
                  </a:lnTo>
                  <a:lnTo>
                    <a:pt x="3020" y="164"/>
                  </a:lnTo>
                  <a:lnTo>
                    <a:pt x="2936" y="140"/>
                  </a:lnTo>
                  <a:lnTo>
                    <a:pt x="2848" y="116"/>
                  </a:lnTo>
                  <a:lnTo>
                    <a:pt x="2804" y="96"/>
                  </a:lnTo>
                  <a:lnTo>
                    <a:pt x="2772" y="80"/>
                  </a:lnTo>
                  <a:lnTo>
                    <a:pt x="2756" y="60"/>
                  </a:lnTo>
                  <a:lnTo>
                    <a:pt x="2744" y="44"/>
                  </a:lnTo>
                  <a:lnTo>
                    <a:pt x="2736" y="20"/>
                  </a:lnTo>
                  <a:lnTo>
                    <a:pt x="2744" y="12"/>
                  </a:lnTo>
                  <a:lnTo>
                    <a:pt x="2744" y="0"/>
                  </a:lnTo>
                  <a:lnTo>
                    <a:pt x="2736" y="8"/>
                  </a:lnTo>
                  <a:lnTo>
                    <a:pt x="2736" y="20"/>
                  </a:lnTo>
                  <a:lnTo>
                    <a:pt x="2736" y="44"/>
                  </a:lnTo>
                  <a:lnTo>
                    <a:pt x="2748" y="60"/>
                  </a:lnTo>
                  <a:lnTo>
                    <a:pt x="2768" y="80"/>
                  </a:lnTo>
                  <a:lnTo>
                    <a:pt x="2796" y="96"/>
                  </a:lnTo>
                  <a:lnTo>
                    <a:pt x="2840" y="120"/>
                  </a:lnTo>
                  <a:lnTo>
                    <a:pt x="2924" y="144"/>
                  </a:lnTo>
                  <a:lnTo>
                    <a:pt x="3008" y="164"/>
                  </a:lnTo>
                  <a:lnTo>
                    <a:pt x="3100" y="180"/>
                  </a:lnTo>
                  <a:lnTo>
                    <a:pt x="3056" y="188"/>
                  </a:lnTo>
                  <a:lnTo>
                    <a:pt x="2992" y="176"/>
                  </a:lnTo>
                  <a:lnTo>
                    <a:pt x="2956" y="168"/>
                  </a:lnTo>
                  <a:lnTo>
                    <a:pt x="2920" y="164"/>
                  </a:lnTo>
                  <a:lnTo>
                    <a:pt x="2828" y="140"/>
                  </a:lnTo>
                  <a:lnTo>
                    <a:pt x="2732" y="96"/>
                  </a:lnTo>
                  <a:lnTo>
                    <a:pt x="2688" y="72"/>
                  </a:lnTo>
                  <a:lnTo>
                    <a:pt x="2664" y="48"/>
                  </a:lnTo>
                  <a:lnTo>
                    <a:pt x="2660" y="36"/>
                  </a:lnTo>
                  <a:lnTo>
                    <a:pt x="2660" y="24"/>
                  </a:lnTo>
                  <a:lnTo>
                    <a:pt x="2660" y="12"/>
                  </a:lnTo>
                  <a:lnTo>
                    <a:pt x="2660" y="0"/>
                  </a:lnTo>
                  <a:lnTo>
                    <a:pt x="2652" y="12"/>
                  </a:lnTo>
                  <a:lnTo>
                    <a:pt x="2652" y="24"/>
                  </a:lnTo>
                  <a:lnTo>
                    <a:pt x="2652" y="36"/>
                  </a:lnTo>
                  <a:lnTo>
                    <a:pt x="2664" y="48"/>
                  </a:lnTo>
                  <a:lnTo>
                    <a:pt x="2688" y="80"/>
                  </a:lnTo>
                  <a:lnTo>
                    <a:pt x="2724" y="104"/>
                  </a:lnTo>
                  <a:lnTo>
                    <a:pt x="2824" y="140"/>
                  </a:lnTo>
                  <a:lnTo>
                    <a:pt x="2912" y="164"/>
                  </a:lnTo>
                  <a:lnTo>
                    <a:pt x="2956" y="176"/>
                  </a:lnTo>
                  <a:lnTo>
                    <a:pt x="2992" y="180"/>
                  </a:lnTo>
                  <a:lnTo>
                    <a:pt x="2852" y="168"/>
                  </a:lnTo>
                  <a:lnTo>
                    <a:pt x="2848" y="168"/>
                  </a:lnTo>
                  <a:lnTo>
                    <a:pt x="2836" y="164"/>
                  </a:lnTo>
                  <a:lnTo>
                    <a:pt x="2772" y="144"/>
                  </a:lnTo>
                  <a:lnTo>
                    <a:pt x="2720" y="128"/>
                  </a:lnTo>
                  <a:lnTo>
                    <a:pt x="2648" y="84"/>
                  </a:lnTo>
                  <a:lnTo>
                    <a:pt x="2592" y="56"/>
                  </a:lnTo>
                  <a:lnTo>
                    <a:pt x="2576" y="36"/>
                  </a:lnTo>
                  <a:lnTo>
                    <a:pt x="2564" y="20"/>
                  </a:lnTo>
                  <a:lnTo>
                    <a:pt x="2564" y="0"/>
                  </a:lnTo>
                  <a:lnTo>
                    <a:pt x="2564" y="24"/>
                  </a:lnTo>
                  <a:lnTo>
                    <a:pt x="2576" y="44"/>
                  </a:lnTo>
                  <a:lnTo>
                    <a:pt x="2588" y="56"/>
                  </a:lnTo>
                  <a:lnTo>
                    <a:pt x="2628" y="84"/>
                  </a:lnTo>
                  <a:lnTo>
                    <a:pt x="2696" y="120"/>
                  </a:lnTo>
                  <a:lnTo>
                    <a:pt x="2796" y="156"/>
                  </a:lnTo>
                  <a:lnTo>
                    <a:pt x="2724" y="140"/>
                  </a:lnTo>
                  <a:lnTo>
                    <a:pt x="2648" y="116"/>
                  </a:lnTo>
                  <a:lnTo>
                    <a:pt x="2568" y="80"/>
                  </a:lnTo>
                  <a:lnTo>
                    <a:pt x="2532" y="60"/>
                  </a:lnTo>
                  <a:lnTo>
                    <a:pt x="2508" y="36"/>
                  </a:lnTo>
                  <a:lnTo>
                    <a:pt x="2500" y="24"/>
                  </a:lnTo>
                  <a:lnTo>
                    <a:pt x="2496" y="0"/>
                  </a:lnTo>
                  <a:lnTo>
                    <a:pt x="2488" y="0"/>
                  </a:lnTo>
                  <a:lnTo>
                    <a:pt x="2496" y="24"/>
                  </a:lnTo>
                  <a:lnTo>
                    <a:pt x="2500" y="36"/>
                  </a:lnTo>
                  <a:lnTo>
                    <a:pt x="2524" y="60"/>
                  </a:lnTo>
                  <a:lnTo>
                    <a:pt x="2556" y="80"/>
                  </a:lnTo>
                  <a:lnTo>
                    <a:pt x="2624" y="116"/>
                  </a:lnTo>
                  <a:lnTo>
                    <a:pt x="2696" y="140"/>
                  </a:lnTo>
                  <a:lnTo>
                    <a:pt x="2760" y="156"/>
                  </a:lnTo>
                  <a:lnTo>
                    <a:pt x="2664" y="132"/>
                  </a:lnTo>
                  <a:lnTo>
                    <a:pt x="2624" y="128"/>
                  </a:lnTo>
                  <a:lnTo>
                    <a:pt x="2532" y="92"/>
                  </a:lnTo>
                  <a:lnTo>
                    <a:pt x="2472" y="60"/>
                  </a:lnTo>
                  <a:lnTo>
                    <a:pt x="2436" y="36"/>
                  </a:lnTo>
                  <a:lnTo>
                    <a:pt x="2424" y="24"/>
                  </a:lnTo>
                  <a:lnTo>
                    <a:pt x="2412" y="0"/>
                  </a:lnTo>
                  <a:lnTo>
                    <a:pt x="2404" y="0"/>
                  </a:lnTo>
                  <a:lnTo>
                    <a:pt x="2416" y="32"/>
                  </a:lnTo>
                  <a:lnTo>
                    <a:pt x="2428" y="36"/>
                  </a:lnTo>
                  <a:lnTo>
                    <a:pt x="2472" y="68"/>
                  </a:lnTo>
                  <a:lnTo>
                    <a:pt x="2532" y="96"/>
                  </a:lnTo>
                  <a:lnTo>
                    <a:pt x="2624" y="128"/>
                  </a:lnTo>
                  <a:lnTo>
                    <a:pt x="2652" y="140"/>
                  </a:lnTo>
                  <a:lnTo>
                    <a:pt x="2732" y="156"/>
                  </a:lnTo>
                  <a:lnTo>
                    <a:pt x="2700" y="152"/>
                  </a:lnTo>
                  <a:lnTo>
                    <a:pt x="2648" y="152"/>
                  </a:lnTo>
                  <a:lnTo>
                    <a:pt x="2592" y="156"/>
                  </a:lnTo>
                  <a:lnTo>
                    <a:pt x="2556" y="168"/>
                  </a:lnTo>
                  <a:lnTo>
                    <a:pt x="2532" y="176"/>
                  </a:lnTo>
                  <a:lnTo>
                    <a:pt x="2512" y="188"/>
                  </a:lnTo>
                  <a:lnTo>
                    <a:pt x="2508" y="200"/>
                  </a:lnTo>
                  <a:lnTo>
                    <a:pt x="2500" y="212"/>
                  </a:lnTo>
                  <a:lnTo>
                    <a:pt x="2500" y="228"/>
                  </a:lnTo>
                  <a:lnTo>
                    <a:pt x="2508" y="236"/>
                  </a:lnTo>
                  <a:lnTo>
                    <a:pt x="2532" y="252"/>
                  </a:lnTo>
                  <a:lnTo>
                    <a:pt x="2564" y="264"/>
                  </a:lnTo>
                  <a:lnTo>
                    <a:pt x="2636" y="284"/>
                  </a:lnTo>
                  <a:lnTo>
                    <a:pt x="2600" y="284"/>
                  </a:lnTo>
                  <a:lnTo>
                    <a:pt x="2600" y="292"/>
                  </a:lnTo>
                  <a:lnTo>
                    <a:pt x="2548" y="276"/>
                  </a:lnTo>
                  <a:lnTo>
                    <a:pt x="2496" y="272"/>
                  </a:lnTo>
                  <a:lnTo>
                    <a:pt x="2520" y="276"/>
                  </a:lnTo>
                  <a:lnTo>
                    <a:pt x="2520" y="272"/>
                  </a:lnTo>
                  <a:lnTo>
                    <a:pt x="2476" y="260"/>
                  </a:lnTo>
                  <a:lnTo>
                    <a:pt x="2448" y="240"/>
                  </a:lnTo>
                  <a:lnTo>
                    <a:pt x="2428" y="228"/>
                  </a:lnTo>
                  <a:lnTo>
                    <a:pt x="2424" y="216"/>
                  </a:lnTo>
                  <a:lnTo>
                    <a:pt x="2428" y="204"/>
                  </a:lnTo>
                  <a:lnTo>
                    <a:pt x="2436" y="192"/>
                  </a:lnTo>
                  <a:lnTo>
                    <a:pt x="2460" y="176"/>
                  </a:lnTo>
                  <a:lnTo>
                    <a:pt x="2508" y="156"/>
                  </a:lnTo>
                  <a:lnTo>
                    <a:pt x="2536" y="144"/>
                  </a:lnTo>
                  <a:lnTo>
                    <a:pt x="2580" y="144"/>
                  </a:lnTo>
                  <a:lnTo>
                    <a:pt x="2592" y="144"/>
                  </a:lnTo>
                  <a:lnTo>
                    <a:pt x="2564" y="140"/>
                  </a:lnTo>
                  <a:lnTo>
                    <a:pt x="2500" y="132"/>
                  </a:lnTo>
                  <a:lnTo>
                    <a:pt x="2472" y="128"/>
                  </a:lnTo>
                  <a:lnTo>
                    <a:pt x="2424" y="120"/>
                  </a:lnTo>
                  <a:lnTo>
                    <a:pt x="2364" y="104"/>
                  </a:lnTo>
                  <a:lnTo>
                    <a:pt x="2316" y="84"/>
                  </a:lnTo>
                  <a:lnTo>
                    <a:pt x="2276" y="68"/>
                  </a:lnTo>
                  <a:lnTo>
                    <a:pt x="2252" y="56"/>
                  </a:lnTo>
                  <a:lnTo>
                    <a:pt x="2228" y="24"/>
                  </a:lnTo>
                  <a:lnTo>
                    <a:pt x="2224" y="20"/>
                  </a:lnTo>
                  <a:lnTo>
                    <a:pt x="2216" y="0"/>
                  </a:lnTo>
                  <a:lnTo>
                    <a:pt x="2216" y="20"/>
                  </a:lnTo>
                  <a:lnTo>
                    <a:pt x="2224" y="24"/>
                  </a:lnTo>
                  <a:lnTo>
                    <a:pt x="2240" y="48"/>
                  </a:lnTo>
                  <a:lnTo>
                    <a:pt x="2288" y="80"/>
                  </a:lnTo>
                  <a:lnTo>
                    <a:pt x="2364" y="108"/>
                  </a:lnTo>
                  <a:lnTo>
                    <a:pt x="2296" y="96"/>
                  </a:lnTo>
                  <a:lnTo>
                    <a:pt x="2272" y="92"/>
                  </a:lnTo>
                  <a:lnTo>
                    <a:pt x="2224" y="72"/>
                  </a:lnTo>
                  <a:lnTo>
                    <a:pt x="2200" y="60"/>
                  </a:lnTo>
                  <a:lnTo>
                    <a:pt x="2176" y="44"/>
                  </a:lnTo>
                  <a:lnTo>
                    <a:pt x="2156" y="24"/>
                  </a:lnTo>
                  <a:lnTo>
                    <a:pt x="2152" y="0"/>
                  </a:lnTo>
                  <a:lnTo>
                    <a:pt x="2144" y="0"/>
                  </a:lnTo>
                  <a:lnTo>
                    <a:pt x="2152" y="20"/>
                  </a:lnTo>
                  <a:lnTo>
                    <a:pt x="2164" y="36"/>
                  </a:lnTo>
                  <a:lnTo>
                    <a:pt x="2192" y="60"/>
                  </a:lnTo>
                  <a:lnTo>
                    <a:pt x="2228" y="80"/>
                  </a:lnTo>
                  <a:lnTo>
                    <a:pt x="2264" y="92"/>
                  </a:lnTo>
                  <a:lnTo>
                    <a:pt x="2204" y="84"/>
                  </a:lnTo>
                  <a:lnTo>
                    <a:pt x="2168" y="84"/>
                  </a:lnTo>
                  <a:lnTo>
                    <a:pt x="2132" y="92"/>
                  </a:lnTo>
                  <a:lnTo>
                    <a:pt x="2084" y="92"/>
                  </a:lnTo>
                  <a:lnTo>
                    <a:pt x="2048" y="84"/>
                  </a:lnTo>
                  <a:lnTo>
                    <a:pt x="2004" y="72"/>
                  </a:lnTo>
                  <a:lnTo>
                    <a:pt x="1964" y="60"/>
                  </a:lnTo>
                  <a:lnTo>
                    <a:pt x="1916" y="48"/>
                  </a:lnTo>
                  <a:lnTo>
                    <a:pt x="1884" y="32"/>
                  </a:lnTo>
                  <a:lnTo>
                    <a:pt x="1868" y="12"/>
                  </a:lnTo>
                  <a:lnTo>
                    <a:pt x="1860" y="0"/>
                  </a:lnTo>
                  <a:lnTo>
                    <a:pt x="1856" y="0"/>
                  </a:lnTo>
                  <a:lnTo>
                    <a:pt x="1860" y="12"/>
                  </a:lnTo>
                  <a:lnTo>
                    <a:pt x="1868" y="24"/>
                  </a:lnTo>
                  <a:lnTo>
                    <a:pt x="1884" y="36"/>
                  </a:lnTo>
                  <a:lnTo>
                    <a:pt x="1916" y="56"/>
                  </a:lnTo>
                  <a:lnTo>
                    <a:pt x="1964" y="68"/>
                  </a:lnTo>
                  <a:lnTo>
                    <a:pt x="2000" y="80"/>
                  </a:lnTo>
                  <a:lnTo>
                    <a:pt x="2068" y="92"/>
                  </a:lnTo>
                  <a:lnTo>
                    <a:pt x="2036" y="96"/>
                  </a:lnTo>
                  <a:lnTo>
                    <a:pt x="2000" y="92"/>
                  </a:lnTo>
                  <a:lnTo>
                    <a:pt x="1928" y="80"/>
                  </a:lnTo>
                  <a:lnTo>
                    <a:pt x="1848" y="56"/>
                  </a:lnTo>
                  <a:lnTo>
                    <a:pt x="1820" y="36"/>
                  </a:lnTo>
                  <a:lnTo>
                    <a:pt x="1800" y="20"/>
                  </a:lnTo>
                  <a:lnTo>
                    <a:pt x="1796" y="0"/>
                  </a:lnTo>
                  <a:lnTo>
                    <a:pt x="1788" y="0"/>
                  </a:lnTo>
                  <a:lnTo>
                    <a:pt x="1796" y="20"/>
                  </a:lnTo>
                  <a:lnTo>
                    <a:pt x="1812" y="36"/>
                  </a:lnTo>
                  <a:lnTo>
                    <a:pt x="1836" y="56"/>
                  </a:lnTo>
                  <a:lnTo>
                    <a:pt x="1904" y="72"/>
                  </a:lnTo>
                  <a:lnTo>
                    <a:pt x="1968" y="92"/>
                  </a:lnTo>
                  <a:lnTo>
                    <a:pt x="2024" y="96"/>
                  </a:lnTo>
                  <a:lnTo>
                    <a:pt x="1988" y="108"/>
                  </a:lnTo>
                  <a:lnTo>
                    <a:pt x="1896" y="92"/>
                  </a:lnTo>
                  <a:lnTo>
                    <a:pt x="1824" y="68"/>
                  </a:lnTo>
                  <a:lnTo>
                    <a:pt x="1764" y="44"/>
                  </a:lnTo>
                  <a:lnTo>
                    <a:pt x="1740" y="24"/>
                  </a:lnTo>
                  <a:lnTo>
                    <a:pt x="1728" y="0"/>
                  </a:lnTo>
                  <a:lnTo>
                    <a:pt x="1732" y="24"/>
                  </a:lnTo>
                  <a:lnTo>
                    <a:pt x="1756" y="48"/>
                  </a:lnTo>
                  <a:lnTo>
                    <a:pt x="1820" y="72"/>
                  </a:lnTo>
                  <a:lnTo>
                    <a:pt x="1892" y="96"/>
                  </a:lnTo>
                  <a:lnTo>
                    <a:pt x="1980" y="116"/>
                  </a:lnTo>
                  <a:lnTo>
                    <a:pt x="1964" y="120"/>
                  </a:lnTo>
                  <a:lnTo>
                    <a:pt x="1916" y="108"/>
                  </a:lnTo>
                  <a:lnTo>
                    <a:pt x="1820" y="84"/>
                  </a:lnTo>
                  <a:lnTo>
                    <a:pt x="1720" y="56"/>
                  </a:lnTo>
                  <a:lnTo>
                    <a:pt x="1684" y="36"/>
                  </a:lnTo>
                  <a:lnTo>
                    <a:pt x="1660" y="12"/>
                  </a:lnTo>
                  <a:lnTo>
                    <a:pt x="1656" y="0"/>
                  </a:lnTo>
                  <a:lnTo>
                    <a:pt x="1648" y="0"/>
                  </a:lnTo>
                  <a:lnTo>
                    <a:pt x="1656" y="20"/>
                  </a:lnTo>
                  <a:lnTo>
                    <a:pt x="1680" y="36"/>
                  </a:lnTo>
                  <a:lnTo>
                    <a:pt x="1716" y="56"/>
                  </a:lnTo>
                  <a:lnTo>
                    <a:pt x="1808" y="92"/>
                  </a:lnTo>
                  <a:lnTo>
                    <a:pt x="1896" y="116"/>
                  </a:lnTo>
                  <a:lnTo>
                    <a:pt x="1956" y="128"/>
                  </a:lnTo>
                  <a:lnTo>
                    <a:pt x="1952" y="132"/>
                  </a:lnTo>
                  <a:lnTo>
                    <a:pt x="1880" y="132"/>
                  </a:lnTo>
                  <a:lnTo>
                    <a:pt x="1820" y="128"/>
                  </a:lnTo>
                  <a:lnTo>
                    <a:pt x="1752" y="120"/>
                  </a:lnTo>
                  <a:lnTo>
                    <a:pt x="1636" y="92"/>
                  </a:lnTo>
                  <a:lnTo>
                    <a:pt x="1560" y="68"/>
                  </a:lnTo>
                  <a:lnTo>
                    <a:pt x="1528" y="56"/>
                  </a:lnTo>
                  <a:lnTo>
                    <a:pt x="1480" y="32"/>
                  </a:lnTo>
                  <a:lnTo>
                    <a:pt x="1468" y="12"/>
                  </a:lnTo>
                  <a:lnTo>
                    <a:pt x="1460" y="0"/>
                  </a:lnTo>
                  <a:lnTo>
                    <a:pt x="1456" y="0"/>
                  </a:lnTo>
                  <a:lnTo>
                    <a:pt x="1460" y="20"/>
                  </a:lnTo>
                  <a:lnTo>
                    <a:pt x="1472" y="32"/>
                  </a:lnTo>
                  <a:lnTo>
                    <a:pt x="1520" y="60"/>
                  </a:lnTo>
                  <a:lnTo>
                    <a:pt x="1612" y="92"/>
                  </a:lnTo>
                  <a:lnTo>
                    <a:pt x="1696" y="116"/>
                  </a:lnTo>
                  <a:lnTo>
                    <a:pt x="1808" y="132"/>
                  </a:lnTo>
                  <a:lnTo>
                    <a:pt x="1744" y="140"/>
                  </a:lnTo>
                  <a:lnTo>
                    <a:pt x="1720" y="132"/>
                  </a:lnTo>
                  <a:lnTo>
                    <a:pt x="1668" y="128"/>
                  </a:lnTo>
                  <a:lnTo>
                    <a:pt x="1552" y="96"/>
                  </a:lnTo>
                  <a:lnTo>
                    <a:pt x="1492" y="80"/>
                  </a:lnTo>
                  <a:lnTo>
                    <a:pt x="1436" y="56"/>
                  </a:lnTo>
                  <a:lnTo>
                    <a:pt x="1396" y="32"/>
                  </a:lnTo>
                  <a:lnTo>
                    <a:pt x="1384" y="20"/>
                  </a:lnTo>
                  <a:lnTo>
                    <a:pt x="1376" y="0"/>
                  </a:lnTo>
                  <a:lnTo>
                    <a:pt x="1372" y="0"/>
                  </a:lnTo>
                  <a:lnTo>
                    <a:pt x="1376" y="20"/>
                  </a:lnTo>
                  <a:lnTo>
                    <a:pt x="1388" y="32"/>
                  </a:lnTo>
                  <a:lnTo>
                    <a:pt x="1420" y="56"/>
                  </a:lnTo>
                  <a:lnTo>
                    <a:pt x="1468" y="80"/>
                  </a:lnTo>
                  <a:lnTo>
                    <a:pt x="1520" y="96"/>
                  </a:lnTo>
                  <a:lnTo>
                    <a:pt x="1632" y="120"/>
                  </a:lnTo>
                  <a:lnTo>
                    <a:pt x="1708" y="132"/>
                  </a:lnTo>
                  <a:lnTo>
                    <a:pt x="1648" y="140"/>
                  </a:lnTo>
                  <a:lnTo>
                    <a:pt x="1612" y="132"/>
                  </a:lnTo>
                  <a:lnTo>
                    <a:pt x="1564" y="128"/>
                  </a:lnTo>
                  <a:lnTo>
                    <a:pt x="1520" y="120"/>
                  </a:lnTo>
                  <a:lnTo>
                    <a:pt x="1444" y="92"/>
                  </a:lnTo>
                  <a:lnTo>
                    <a:pt x="1396" y="68"/>
                  </a:lnTo>
                  <a:lnTo>
                    <a:pt x="1372" y="56"/>
                  </a:lnTo>
                  <a:lnTo>
                    <a:pt x="1336" y="32"/>
                  </a:lnTo>
                  <a:lnTo>
                    <a:pt x="1324" y="20"/>
                  </a:lnTo>
                  <a:lnTo>
                    <a:pt x="1316" y="0"/>
                  </a:lnTo>
                  <a:lnTo>
                    <a:pt x="1312" y="0"/>
                  </a:lnTo>
                  <a:lnTo>
                    <a:pt x="1316" y="20"/>
                  </a:lnTo>
                  <a:lnTo>
                    <a:pt x="1328" y="32"/>
                  </a:lnTo>
                  <a:lnTo>
                    <a:pt x="1372" y="60"/>
                  </a:lnTo>
                  <a:lnTo>
                    <a:pt x="1388" y="72"/>
                  </a:lnTo>
                  <a:lnTo>
                    <a:pt x="1444" y="96"/>
                  </a:lnTo>
                  <a:lnTo>
                    <a:pt x="1520" y="120"/>
                  </a:lnTo>
                  <a:lnTo>
                    <a:pt x="1564" y="132"/>
                  </a:lnTo>
                  <a:lnTo>
                    <a:pt x="1612" y="140"/>
                  </a:lnTo>
                  <a:lnTo>
                    <a:pt x="1620" y="140"/>
                  </a:lnTo>
                  <a:lnTo>
                    <a:pt x="1588" y="144"/>
                  </a:lnTo>
                  <a:lnTo>
                    <a:pt x="1540" y="132"/>
                  </a:lnTo>
                  <a:lnTo>
                    <a:pt x="1436" y="108"/>
                  </a:lnTo>
                  <a:lnTo>
                    <a:pt x="1376" y="84"/>
                  </a:lnTo>
                  <a:lnTo>
                    <a:pt x="1324" y="68"/>
                  </a:lnTo>
                  <a:lnTo>
                    <a:pt x="1280" y="44"/>
                  </a:lnTo>
                  <a:lnTo>
                    <a:pt x="1256" y="12"/>
                  </a:lnTo>
                  <a:lnTo>
                    <a:pt x="1248" y="0"/>
                  </a:lnTo>
                  <a:lnTo>
                    <a:pt x="1248" y="20"/>
                  </a:lnTo>
                  <a:lnTo>
                    <a:pt x="1272" y="44"/>
                  </a:lnTo>
                  <a:lnTo>
                    <a:pt x="1312" y="68"/>
                  </a:lnTo>
                  <a:lnTo>
                    <a:pt x="1360" y="84"/>
                  </a:lnTo>
                  <a:lnTo>
                    <a:pt x="1408" y="104"/>
                  </a:lnTo>
                  <a:lnTo>
                    <a:pt x="1508" y="132"/>
                  </a:lnTo>
                  <a:lnTo>
                    <a:pt x="1576" y="144"/>
                  </a:lnTo>
                  <a:lnTo>
                    <a:pt x="1560" y="144"/>
                  </a:lnTo>
                  <a:lnTo>
                    <a:pt x="1560" y="152"/>
                  </a:lnTo>
                  <a:lnTo>
                    <a:pt x="1548" y="152"/>
                  </a:lnTo>
                  <a:lnTo>
                    <a:pt x="1548" y="144"/>
                  </a:lnTo>
                  <a:lnTo>
                    <a:pt x="1480" y="140"/>
                  </a:lnTo>
                  <a:lnTo>
                    <a:pt x="1400" y="120"/>
                  </a:lnTo>
                  <a:lnTo>
                    <a:pt x="1336" y="104"/>
                  </a:lnTo>
                  <a:lnTo>
                    <a:pt x="1280" y="80"/>
                  </a:lnTo>
                  <a:lnTo>
                    <a:pt x="1244" y="60"/>
                  </a:lnTo>
                  <a:lnTo>
                    <a:pt x="1220" y="44"/>
                  </a:lnTo>
                  <a:lnTo>
                    <a:pt x="1200" y="24"/>
                  </a:lnTo>
                  <a:lnTo>
                    <a:pt x="1184" y="0"/>
                  </a:lnTo>
                  <a:lnTo>
                    <a:pt x="1176" y="0"/>
                  </a:lnTo>
                  <a:lnTo>
                    <a:pt x="1188" y="24"/>
                  </a:lnTo>
                  <a:lnTo>
                    <a:pt x="1208" y="44"/>
                  </a:lnTo>
                  <a:lnTo>
                    <a:pt x="1236" y="60"/>
                  </a:lnTo>
                  <a:lnTo>
                    <a:pt x="1272" y="84"/>
                  </a:lnTo>
                  <a:lnTo>
                    <a:pt x="1328" y="104"/>
                  </a:lnTo>
                  <a:lnTo>
                    <a:pt x="1396" y="128"/>
                  </a:lnTo>
                  <a:lnTo>
                    <a:pt x="1480" y="144"/>
                  </a:lnTo>
                  <a:lnTo>
                    <a:pt x="1540" y="152"/>
                  </a:lnTo>
                  <a:lnTo>
                    <a:pt x="1536" y="152"/>
                  </a:lnTo>
                  <a:lnTo>
                    <a:pt x="1492" y="144"/>
                  </a:lnTo>
                  <a:lnTo>
                    <a:pt x="1448" y="144"/>
                  </a:lnTo>
                  <a:lnTo>
                    <a:pt x="1396" y="140"/>
                  </a:lnTo>
                  <a:lnTo>
                    <a:pt x="1372" y="132"/>
                  </a:lnTo>
                  <a:lnTo>
                    <a:pt x="1268" y="108"/>
                  </a:lnTo>
                  <a:lnTo>
                    <a:pt x="1196" y="84"/>
                  </a:lnTo>
                  <a:lnTo>
                    <a:pt x="1152" y="56"/>
                  </a:lnTo>
                  <a:lnTo>
                    <a:pt x="1128" y="32"/>
                  </a:lnTo>
                  <a:lnTo>
                    <a:pt x="1112" y="0"/>
                  </a:lnTo>
                  <a:lnTo>
                    <a:pt x="1124" y="32"/>
                  </a:lnTo>
                  <a:lnTo>
                    <a:pt x="1148" y="60"/>
                  </a:lnTo>
                  <a:lnTo>
                    <a:pt x="1196" y="92"/>
                  </a:lnTo>
                  <a:lnTo>
                    <a:pt x="1268" y="116"/>
                  </a:lnTo>
                  <a:lnTo>
                    <a:pt x="1364" y="140"/>
                  </a:lnTo>
                  <a:lnTo>
                    <a:pt x="1424" y="144"/>
                  </a:lnTo>
                  <a:lnTo>
                    <a:pt x="1360" y="156"/>
                  </a:lnTo>
                  <a:lnTo>
                    <a:pt x="1324" y="168"/>
                  </a:lnTo>
                  <a:lnTo>
                    <a:pt x="1288" y="164"/>
                  </a:lnTo>
                  <a:lnTo>
                    <a:pt x="1224" y="156"/>
                  </a:lnTo>
                  <a:lnTo>
                    <a:pt x="1184" y="152"/>
                  </a:lnTo>
                  <a:lnTo>
                    <a:pt x="1148" y="140"/>
                  </a:lnTo>
                  <a:lnTo>
                    <a:pt x="1044" y="116"/>
                  </a:lnTo>
                  <a:lnTo>
                    <a:pt x="984" y="84"/>
                  </a:lnTo>
                  <a:lnTo>
                    <a:pt x="948" y="60"/>
                  </a:lnTo>
                  <a:lnTo>
                    <a:pt x="928" y="36"/>
                  </a:lnTo>
                  <a:lnTo>
                    <a:pt x="928" y="20"/>
                  </a:lnTo>
                  <a:lnTo>
                    <a:pt x="936" y="0"/>
                  </a:lnTo>
                  <a:lnTo>
                    <a:pt x="928" y="0"/>
                  </a:lnTo>
                  <a:lnTo>
                    <a:pt x="924" y="20"/>
                  </a:lnTo>
                  <a:lnTo>
                    <a:pt x="928" y="36"/>
                  </a:lnTo>
                  <a:lnTo>
                    <a:pt x="936" y="56"/>
                  </a:lnTo>
                  <a:lnTo>
                    <a:pt x="948" y="68"/>
                  </a:lnTo>
                  <a:lnTo>
                    <a:pt x="988" y="96"/>
                  </a:lnTo>
                  <a:lnTo>
                    <a:pt x="1056" y="120"/>
                  </a:lnTo>
                  <a:lnTo>
                    <a:pt x="1148" y="144"/>
                  </a:lnTo>
                  <a:lnTo>
                    <a:pt x="1176" y="156"/>
                  </a:lnTo>
                  <a:lnTo>
                    <a:pt x="1256" y="168"/>
                  </a:lnTo>
                  <a:lnTo>
                    <a:pt x="1220" y="168"/>
                  </a:lnTo>
                  <a:lnTo>
                    <a:pt x="1044" y="140"/>
                  </a:lnTo>
                  <a:lnTo>
                    <a:pt x="976" y="120"/>
                  </a:lnTo>
                  <a:lnTo>
                    <a:pt x="928" y="104"/>
                  </a:lnTo>
                  <a:lnTo>
                    <a:pt x="892" y="84"/>
                  </a:lnTo>
                  <a:lnTo>
                    <a:pt x="876" y="68"/>
                  </a:lnTo>
                  <a:lnTo>
                    <a:pt x="852" y="36"/>
                  </a:lnTo>
                  <a:lnTo>
                    <a:pt x="844" y="24"/>
                  </a:lnTo>
                  <a:lnTo>
                    <a:pt x="852" y="0"/>
                  </a:lnTo>
                  <a:lnTo>
                    <a:pt x="844" y="0"/>
                  </a:lnTo>
                  <a:lnTo>
                    <a:pt x="844" y="24"/>
                  </a:lnTo>
                  <a:lnTo>
                    <a:pt x="844" y="36"/>
                  </a:lnTo>
                  <a:lnTo>
                    <a:pt x="856" y="48"/>
                  </a:lnTo>
                  <a:lnTo>
                    <a:pt x="868" y="68"/>
                  </a:lnTo>
                  <a:lnTo>
                    <a:pt x="892" y="84"/>
                  </a:lnTo>
                  <a:lnTo>
                    <a:pt x="924" y="108"/>
                  </a:lnTo>
                  <a:lnTo>
                    <a:pt x="976" y="128"/>
                  </a:lnTo>
                  <a:lnTo>
                    <a:pt x="1044" y="144"/>
                  </a:lnTo>
                  <a:lnTo>
                    <a:pt x="1212" y="176"/>
                  </a:lnTo>
                  <a:lnTo>
                    <a:pt x="1148" y="192"/>
                  </a:lnTo>
                  <a:lnTo>
                    <a:pt x="1116" y="200"/>
                  </a:lnTo>
                  <a:lnTo>
                    <a:pt x="1112" y="200"/>
                  </a:lnTo>
                  <a:lnTo>
                    <a:pt x="1112" y="204"/>
                  </a:lnTo>
                  <a:lnTo>
                    <a:pt x="1044" y="204"/>
                  </a:lnTo>
                  <a:lnTo>
                    <a:pt x="984" y="212"/>
                  </a:lnTo>
                  <a:lnTo>
                    <a:pt x="904" y="228"/>
                  </a:lnTo>
                  <a:lnTo>
                    <a:pt x="916" y="204"/>
                  </a:lnTo>
                  <a:lnTo>
                    <a:pt x="916" y="180"/>
                  </a:lnTo>
                  <a:lnTo>
                    <a:pt x="904" y="164"/>
                  </a:lnTo>
                  <a:lnTo>
                    <a:pt x="892" y="152"/>
                  </a:lnTo>
                  <a:lnTo>
                    <a:pt x="880" y="144"/>
                  </a:lnTo>
                  <a:lnTo>
                    <a:pt x="868" y="140"/>
                  </a:lnTo>
                  <a:lnTo>
                    <a:pt x="832" y="132"/>
                  </a:lnTo>
                  <a:lnTo>
                    <a:pt x="760" y="108"/>
                  </a:lnTo>
                  <a:lnTo>
                    <a:pt x="716" y="92"/>
                  </a:lnTo>
                  <a:lnTo>
                    <a:pt x="688" y="72"/>
                  </a:lnTo>
                  <a:lnTo>
                    <a:pt x="664" y="48"/>
                  </a:lnTo>
                  <a:lnTo>
                    <a:pt x="652" y="24"/>
                  </a:lnTo>
                  <a:lnTo>
                    <a:pt x="664" y="0"/>
                  </a:lnTo>
                  <a:lnTo>
                    <a:pt x="656" y="0"/>
                  </a:lnTo>
                  <a:lnTo>
                    <a:pt x="652" y="24"/>
                  </a:lnTo>
                  <a:lnTo>
                    <a:pt x="652" y="44"/>
                  </a:lnTo>
                  <a:lnTo>
                    <a:pt x="664" y="60"/>
                  </a:lnTo>
                  <a:lnTo>
                    <a:pt x="704" y="92"/>
                  </a:lnTo>
                  <a:lnTo>
                    <a:pt x="760" y="116"/>
                  </a:lnTo>
                  <a:lnTo>
                    <a:pt x="816" y="128"/>
                  </a:lnTo>
                  <a:lnTo>
                    <a:pt x="748" y="128"/>
                  </a:lnTo>
                  <a:lnTo>
                    <a:pt x="692" y="116"/>
                  </a:lnTo>
                  <a:lnTo>
                    <a:pt x="652" y="96"/>
                  </a:lnTo>
                  <a:lnTo>
                    <a:pt x="620" y="84"/>
                  </a:lnTo>
                  <a:lnTo>
                    <a:pt x="596" y="68"/>
                  </a:lnTo>
                  <a:lnTo>
                    <a:pt x="580" y="44"/>
                  </a:lnTo>
                  <a:lnTo>
                    <a:pt x="580" y="36"/>
                  </a:lnTo>
                  <a:lnTo>
                    <a:pt x="584" y="20"/>
                  </a:lnTo>
                  <a:lnTo>
                    <a:pt x="604" y="0"/>
                  </a:lnTo>
                  <a:lnTo>
                    <a:pt x="596" y="0"/>
                  </a:lnTo>
                  <a:lnTo>
                    <a:pt x="584" y="20"/>
                  </a:lnTo>
                  <a:lnTo>
                    <a:pt x="572" y="36"/>
                  </a:lnTo>
                  <a:lnTo>
                    <a:pt x="572" y="48"/>
                  </a:lnTo>
                  <a:lnTo>
                    <a:pt x="592" y="72"/>
                  </a:lnTo>
                  <a:lnTo>
                    <a:pt x="616" y="84"/>
                  </a:lnTo>
                  <a:lnTo>
                    <a:pt x="640" y="104"/>
                  </a:lnTo>
                  <a:lnTo>
                    <a:pt x="680" y="116"/>
                  </a:lnTo>
                  <a:lnTo>
                    <a:pt x="736" y="128"/>
                  </a:lnTo>
                  <a:lnTo>
                    <a:pt x="704" y="128"/>
                  </a:lnTo>
                  <a:lnTo>
                    <a:pt x="640" y="128"/>
                  </a:lnTo>
                  <a:lnTo>
                    <a:pt x="592" y="116"/>
                  </a:lnTo>
                  <a:lnTo>
                    <a:pt x="568" y="96"/>
                  </a:lnTo>
                  <a:lnTo>
                    <a:pt x="560" y="92"/>
                  </a:lnTo>
                  <a:lnTo>
                    <a:pt x="560" y="84"/>
                  </a:lnTo>
                  <a:lnTo>
                    <a:pt x="544" y="72"/>
                  </a:lnTo>
                  <a:lnTo>
                    <a:pt x="532" y="56"/>
                  </a:lnTo>
                  <a:lnTo>
                    <a:pt x="524" y="32"/>
                  </a:lnTo>
                  <a:lnTo>
                    <a:pt x="532" y="20"/>
                  </a:lnTo>
                  <a:lnTo>
                    <a:pt x="544" y="0"/>
                  </a:lnTo>
                  <a:lnTo>
                    <a:pt x="512" y="0"/>
                  </a:lnTo>
                  <a:lnTo>
                    <a:pt x="532" y="8"/>
                  </a:lnTo>
                  <a:lnTo>
                    <a:pt x="524" y="20"/>
                  </a:lnTo>
                  <a:lnTo>
                    <a:pt x="520" y="32"/>
                  </a:lnTo>
                  <a:lnTo>
                    <a:pt x="520" y="36"/>
                  </a:lnTo>
                  <a:lnTo>
                    <a:pt x="520" y="44"/>
                  </a:lnTo>
                  <a:lnTo>
                    <a:pt x="456" y="44"/>
                  </a:lnTo>
                  <a:lnTo>
                    <a:pt x="452" y="36"/>
                  </a:lnTo>
                  <a:lnTo>
                    <a:pt x="452" y="44"/>
                  </a:lnTo>
                  <a:lnTo>
                    <a:pt x="356" y="44"/>
                  </a:lnTo>
                  <a:lnTo>
                    <a:pt x="232" y="36"/>
                  </a:lnTo>
                  <a:lnTo>
                    <a:pt x="112" y="24"/>
                  </a:lnTo>
                  <a:lnTo>
                    <a:pt x="64" y="12"/>
                  </a:lnTo>
                  <a:lnTo>
                    <a:pt x="16" y="0"/>
                  </a:lnTo>
                  <a:lnTo>
                    <a:pt x="0" y="0"/>
                  </a:lnTo>
                  <a:lnTo>
                    <a:pt x="12" y="8"/>
                  </a:lnTo>
                  <a:lnTo>
                    <a:pt x="108" y="32"/>
                  </a:lnTo>
                  <a:lnTo>
                    <a:pt x="220" y="44"/>
                  </a:lnTo>
                  <a:lnTo>
                    <a:pt x="344" y="48"/>
                  </a:lnTo>
                  <a:lnTo>
                    <a:pt x="440" y="48"/>
                  </a:lnTo>
                  <a:lnTo>
                    <a:pt x="416" y="60"/>
                  </a:lnTo>
                  <a:lnTo>
                    <a:pt x="368" y="80"/>
                  </a:lnTo>
                  <a:lnTo>
                    <a:pt x="324" y="84"/>
                  </a:lnTo>
                  <a:lnTo>
                    <a:pt x="272" y="84"/>
                  </a:lnTo>
                  <a:lnTo>
                    <a:pt x="196" y="80"/>
                  </a:lnTo>
                  <a:lnTo>
                    <a:pt x="112" y="68"/>
                  </a:lnTo>
                  <a:lnTo>
                    <a:pt x="0" y="20"/>
                  </a:lnTo>
                  <a:lnTo>
                    <a:pt x="0" y="32"/>
                  </a:lnTo>
                  <a:lnTo>
                    <a:pt x="76" y="60"/>
                  </a:lnTo>
                  <a:lnTo>
                    <a:pt x="112" y="72"/>
                  </a:lnTo>
                  <a:lnTo>
                    <a:pt x="204" y="84"/>
                  </a:lnTo>
                  <a:lnTo>
                    <a:pt x="276" y="92"/>
                  </a:lnTo>
                  <a:lnTo>
                    <a:pt x="336" y="84"/>
                  </a:lnTo>
                  <a:lnTo>
                    <a:pt x="380" y="80"/>
                  </a:lnTo>
                  <a:lnTo>
                    <a:pt x="408" y="72"/>
                  </a:lnTo>
                  <a:lnTo>
                    <a:pt x="428" y="60"/>
                  </a:lnTo>
                  <a:lnTo>
                    <a:pt x="444" y="48"/>
                  </a:lnTo>
                  <a:lnTo>
                    <a:pt x="456" y="48"/>
                  </a:lnTo>
                  <a:lnTo>
                    <a:pt x="476" y="60"/>
                  </a:lnTo>
                  <a:lnTo>
                    <a:pt x="508" y="72"/>
                  </a:lnTo>
                  <a:lnTo>
                    <a:pt x="556" y="92"/>
                  </a:lnTo>
                  <a:lnTo>
                    <a:pt x="568" y="104"/>
                  </a:lnTo>
                  <a:lnTo>
                    <a:pt x="592" y="116"/>
                  </a:lnTo>
                  <a:lnTo>
                    <a:pt x="632" y="128"/>
                  </a:lnTo>
                  <a:lnTo>
                    <a:pt x="704" y="132"/>
                  </a:lnTo>
                  <a:lnTo>
                    <a:pt x="768" y="132"/>
                  </a:lnTo>
                  <a:lnTo>
                    <a:pt x="820" y="132"/>
                  </a:lnTo>
                  <a:lnTo>
                    <a:pt x="880" y="144"/>
                  </a:lnTo>
                  <a:lnTo>
                    <a:pt x="892" y="156"/>
                  </a:lnTo>
                  <a:lnTo>
                    <a:pt x="904" y="168"/>
                  </a:lnTo>
                  <a:lnTo>
                    <a:pt x="912" y="180"/>
                  </a:lnTo>
                  <a:lnTo>
                    <a:pt x="912" y="204"/>
                  </a:lnTo>
                  <a:lnTo>
                    <a:pt x="900" y="236"/>
                  </a:lnTo>
                  <a:lnTo>
                    <a:pt x="892" y="252"/>
                  </a:lnTo>
                  <a:lnTo>
                    <a:pt x="888" y="276"/>
                  </a:lnTo>
                  <a:lnTo>
                    <a:pt x="888" y="308"/>
                  </a:lnTo>
                  <a:lnTo>
                    <a:pt x="892" y="332"/>
                  </a:lnTo>
                  <a:lnTo>
                    <a:pt x="900" y="356"/>
                  </a:lnTo>
                  <a:lnTo>
                    <a:pt x="924" y="376"/>
                  </a:lnTo>
                  <a:lnTo>
                    <a:pt x="952" y="400"/>
                  </a:lnTo>
                  <a:lnTo>
                    <a:pt x="1020" y="428"/>
                  </a:lnTo>
                  <a:lnTo>
                    <a:pt x="1028" y="428"/>
                  </a:lnTo>
                  <a:lnTo>
                    <a:pt x="1124" y="460"/>
                  </a:lnTo>
                  <a:lnTo>
                    <a:pt x="1196" y="464"/>
                  </a:lnTo>
                  <a:lnTo>
                    <a:pt x="1280" y="464"/>
                  </a:lnTo>
                  <a:lnTo>
                    <a:pt x="1328" y="452"/>
                  </a:lnTo>
                  <a:lnTo>
                    <a:pt x="1372" y="448"/>
                  </a:lnTo>
                  <a:lnTo>
                    <a:pt x="1412" y="428"/>
                  </a:lnTo>
                  <a:lnTo>
                    <a:pt x="1456" y="436"/>
                  </a:lnTo>
                  <a:lnTo>
                    <a:pt x="1540" y="436"/>
                  </a:lnTo>
                  <a:lnTo>
                    <a:pt x="1552" y="436"/>
                  </a:lnTo>
                  <a:lnTo>
                    <a:pt x="1560" y="436"/>
                  </a:lnTo>
                  <a:lnTo>
                    <a:pt x="1608" y="428"/>
                  </a:lnTo>
                  <a:lnTo>
                    <a:pt x="1608" y="436"/>
                  </a:lnTo>
                  <a:lnTo>
                    <a:pt x="1632" y="428"/>
                  </a:lnTo>
                  <a:lnTo>
                    <a:pt x="1728" y="416"/>
                  </a:lnTo>
                  <a:lnTo>
                    <a:pt x="1836" y="400"/>
                  </a:lnTo>
                  <a:lnTo>
                    <a:pt x="1908" y="400"/>
                  </a:lnTo>
                  <a:lnTo>
                    <a:pt x="1988" y="400"/>
                  </a:lnTo>
                  <a:lnTo>
                    <a:pt x="2024" y="412"/>
                  </a:lnTo>
                  <a:lnTo>
                    <a:pt x="2072" y="424"/>
                  </a:lnTo>
                  <a:lnTo>
                    <a:pt x="2108" y="436"/>
                  </a:lnTo>
                  <a:lnTo>
                    <a:pt x="2152" y="452"/>
                  </a:lnTo>
                  <a:lnTo>
                    <a:pt x="2156" y="452"/>
                  </a:lnTo>
                  <a:lnTo>
                    <a:pt x="2176" y="464"/>
                  </a:lnTo>
                  <a:lnTo>
                    <a:pt x="2180" y="484"/>
                  </a:lnTo>
                  <a:lnTo>
                    <a:pt x="2176" y="500"/>
                  </a:lnTo>
                  <a:lnTo>
                    <a:pt x="2156" y="512"/>
                  </a:lnTo>
                  <a:lnTo>
                    <a:pt x="2132" y="532"/>
                  </a:lnTo>
                  <a:lnTo>
                    <a:pt x="2120" y="548"/>
                  </a:lnTo>
                  <a:lnTo>
                    <a:pt x="2116" y="576"/>
                  </a:lnTo>
                  <a:lnTo>
                    <a:pt x="2128" y="600"/>
                  </a:lnTo>
                  <a:lnTo>
                    <a:pt x="2152" y="616"/>
                  </a:lnTo>
                  <a:lnTo>
                    <a:pt x="2168" y="628"/>
                  </a:lnTo>
                  <a:lnTo>
                    <a:pt x="2224" y="652"/>
                  </a:lnTo>
                  <a:lnTo>
                    <a:pt x="2316" y="676"/>
                  </a:lnTo>
                  <a:lnTo>
                    <a:pt x="2436" y="700"/>
                  </a:lnTo>
                  <a:lnTo>
                    <a:pt x="2440" y="700"/>
                  </a:lnTo>
                  <a:lnTo>
                    <a:pt x="2476" y="700"/>
                  </a:lnTo>
                  <a:lnTo>
                    <a:pt x="2476" y="700"/>
                  </a:lnTo>
                  <a:lnTo>
                    <a:pt x="2476" y="700"/>
                  </a:lnTo>
                  <a:lnTo>
                    <a:pt x="2496" y="700"/>
                  </a:lnTo>
                  <a:lnTo>
                    <a:pt x="2564" y="700"/>
                  </a:lnTo>
                  <a:lnTo>
                    <a:pt x="2600" y="708"/>
                  </a:lnTo>
                  <a:lnTo>
                    <a:pt x="2628" y="712"/>
                  </a:lnTo>
                  <a:lnTo>
                    <a:pt x="2636" y="720"/>
                  </a:lnTo>
                  <a:lnTo>
                    <a:pt x="2660" y="724"/>
                  </a:lnTo>
                  <a:lnTo>
                    <a:pt x="2700" y="756"/>
                  </a:lnTo>
                  <a:lnTo>
                    <a:pt x="2724" y="772"/>
                  </a:lnTo>
                  <a:lnTo>
                    <a:pt x="2748" y="804"/>
                  </a:lnTo>
                  <a:lnTo>
                    <a:pt x="2760" y="832"/>
                  </a:lnTo>
                  <a:lnTo>
                    <a:pt x="2768" y="876"/>
                  </a:lnTo>
                  <a:lnTo>
                    <a:pt x="2768" y="896"/>
                  </a:lnTo>
                  <a:lnTo>
                    <a:pt x="2768" y="908"/>
                  </a:lnTo>
                  <a:lnTo>
                    <a:pt x="2756" y="936"/>
                  </a:lnTo>
                  <a:lnTo>
                    <a:pt x="2736" y="960"/>
                  </a:lnTo>
                  <a:lnTo>
                    <a:pt x="2724" y="972"/>
                  </a:lnTo>
                  <a:lnTo>
                    <a:pt x="2700" y="980"/>
                  </a:lnTo>
                  <a:lnTo>
                    <a:pt x="2684" y="984"/>
                  </a:lnTo>
                  <a:lnTo>
                    <a:pt x="2628" y="1008"/>
                  </a:lnTo>
                  <a:lnTo>
                    <a:pt x="2604" y="1020"/>
                  </a:lnTo>
                  <a:lnTo>
                    <a:pt x="2580" y="1044"/>
                  </a:lnTo>
                  <a:lnTo>
                    <a:pt x="2564" y="1068"/>
                  </a:lnTo>
                  <a:lnTo>
                    <a:pt x="2548" y="1092"/>
                  </a:lnTo>
                  <a:lnTo>
                    <a:pt x="2564" y="1124"/>
                  </a:lnTo>
                  <a:lnTo>
                    <a:pt x="2580" y="1148"/>
                  </a:lnTo>
                  <a:lnTo>
                    <a:pt x="2600" y="1172"/>
                  </a:lnTo>
                  <a:lnTo>
                    <a:pt x="2604" y="1180"/>
                  </a:lnTo>
                  <a:lnTo>
                    <a:pt x="2660" y="1220"/>
                  </a:lnTo>
                  <a:lnTo>
                    <a:pt x="2688" y="1240"/>
                  </a:lnTo>
                  <a:lnTo>
                    <a:pt x="2724" y="1256"/>
                  </a:lnTo>
                  <a:lnTo>
                    <a:pt x="2756" y="1268"/>
                  </a:lnTo>
                  <a:lnTo>
                    <a:pt x="2824" y="1288"/>
                  </a:lnTo>
                  <a:lnTo>
                    <a:pt x="2900" y="1304"/>
                  </a:lnTo>
                  <a:lnTo>
                    <a:pt x="3088" y="1340"/>
                  </a:lnTo>
                  <a:lnTo>
                    <a:pt x="3268" y="1364"/>
                  </a:lnTo>
                  <a:lnTo>
                    <a:pt x="3360" y="1376"/>
                  </a:lnTo>
                  <a:lnTo>
                    <a:pt x="3452" y="1376"/>
                  </a:lnTo>
                  <a:lnTo>
                    <a:pt x="3576" y="1384"/>
                  </a:lnTo>
                  <a:lnTo>
                    <a:pt x="3576" y="1376"/>
                  </a:lnTo>
                  <a:lnTo>
                    <a:pt x="3452" y="1372"/>
                  </a:lnTo>
                  <a:lnTo>
                    <a:pt x="3292" y="1364"/>
                  </a:lnTo>
                  <a:lnTo>
                    <a:pt x="3136" y="1348"/>
                  </a:lnTo>
                  <a:lnTo>
                    <a:pt x="3288" y="1352"/>
                  </a:lnTo>
                  <a:lnTo>
                    <a:pt x="3372" y="1352"/>
                  </a:lnTo>
                  <a:lnTo>
                    <a:pt x="3452" y="1348"/>
                  </a:lnTo>
                  <a:lnTo>
                    <a:pt x="3452" y="1340"/>
                  </a:lnTo>
                  <a:lnTo>
                    <a:pt x="3348" y="1348"/>
                  </a:lnTo>
                  <a:lnTo>
                    <a:pt x="3240" y="1348"/>
                  </a:lnTo>
                  <a:lnTo>
                    <a:pt x="3088" y="1336"/>
                  </a:lnTo>
                  <a:lnTo>
                    <a:pt x="3016" y="1324"/>
                  </a:lnTo>
                  <a:lnTo>
                    <a:pt x="2920" y="1292"/>
                  </a:lnTo>
                  <a:lnTo>
                    <a:pt x="2852" y="1264"/>
                  </a:lnTo>
                  <a:lnTo>
                    <a:pt x="2804" y="1240"/>
                  </a:lnTo>
                  <a:lnTo>
                    <a:pt x="2772" y="1208"/>
                  </a:lnTo>
                  <a:lnTo>
                    <a:pt x="2756" y="1184"/>
                  </a:lnTo>
                  <a:lnTo>
                    <a:pt x="2744" y="1168"/>
                  </a:lnTo>
                  <a:lnTo>
                    <a:pt x="2744" y="1156"/>
                  </a:lnTo>
                  <a:lnTo>
                    <a:pt x="2748" y="1136"/>
                  </a:lnTo>
                  <a:lnTo>
                    <a:pt x="2756" y="1120"/>
                  </a:lnTo>
                  <a:lnTo>
                    <a:pt x="2792" y="1088"/>
                  </a:lnTo>
                  <a:lnTo>
                    <a:pt x="2840" y="1056"/>
                  </a:lnTo>
                  <a:lnTo>
                    <a:pt x="2900" y="1040"/>
                  </a:lnTo>
                  <a:lnTo>
                    <a:pt x="3008" y="1016"/>
                  </a:lnTo>
                  <a:lnTo>
                    <a:pt x="3056" y="1004"/>
                  </a:lnTo>
                  <a:lnTo>
                    <a:pt x="3100" y="992"/>
                  </a:lnTo>
                  <a:lnTo>
                    <a:pt x="3136" y="972"/>
                  </a:lnTo>
                  <a:lnTo>
                    <a:pt x="3160" y="956"/>
                  </a:lnTo>
                  <a:lnTo>
                    <a:pt x="3172" y="932"/>
                  </a:lnTo>
                  <a:lnTo>
                    <a:pt x="3180" y="912"/>
                  </a:lnTo>
                  <a:lnTo>
                    <a:pt x="3180" y="900"/>
                  </a:lnTo>
                  <a:lnTo>
                    <a:pt x="3180" y="888"/>
                  </a:lnTo>
                  <a:lnTo>
                    <a:pt x="3156" y="864"/>
                  </a:lnTo>
                  <a:lnTo>
                    <a:pt x="3124" y="848"/>
                  </a:lnTo>
                  <a:lnTo>
                    <a:pt x="3088" y="828"/>
                  </a:lnTo>
                  <a:lnTo>
                    <a:pt x="3052" y="820"/>
                  </a:lnTo>
                  <a:lnTo>
                    <a:pt x="2984" y="816"/>
                  </a:lnTo>
                  <a:lnTo>
                    <a:pt x="2956" y="816"/>
                  </a:lnTo>
                  <a:lnTo>
                    <a:pt x="2872" y="808"/>
                  </a:lnTo>
                  <a:lnTo>
                    <a:pt x="2760" y="816"/>
                  </a:lnTo>
                  <a:lnTo>
                    <a:pt x="2756" y="808"/>
                  </a:lnTo>
                  <a:lnTo>
                    <a:pt x="2912" y="808"/>
                  </a:lnTo>
                  <a:lnTo>
                    <a:pt x="3020" y="816"/>
                  </a:lnTo>
                  <a:lnTo>
                    <a:pt x="3076" y="820"/>
                  </a:lnTo>
                  <a:lnTo>
                    <a:pt x="3120" y="832"/>
                  </a:lnTo>
                  <a:lnTo>
                    <a:pt x="3168" y="852"/>
                  </a:lnTo>
                  <a:lnTo>
                    <a:pt x="3196" y="876"/>
                  </a:lnTo>
                  <a:lnTo>
                    <a:pt x="3216" y="888"/>
                  </a:lnTo>
                  <a:lnTo>
                    <a:pt x="3220" y="908"/>
                  </a:lnTo>
                  <a:lnTo>
                    <a:pt x="3220" y="932"/>
                  </a:lnTo>
                  <a:lnTo>
                    <a:pt x="3204" y="956"/>
                  </a:lnTo>
                  <a:lnTo>
                    <a:pt x="3196" y="968"/>
                  </a:lnTo>
                  <a:lnTo>
                    <a:pt x="3172" y="980"/>
                  </a:lnTo>
                  <a:lnTo>
                    <a:pt x="3120" y="1004"/>
                  </a:lnTo>
                  <a:lnTo>
                    <a:pt x="3020" y="1028"/>
                  </a:lnTo>
                  <a:lnTo>
                    <a:pt x="2992" y="1032"/>
                  </a:lnTo>
                  <a:lnTo>
                    <a:pt x="2920" y="1052"/>
                  </a:lnTo>
                  <a:lnTo>
                    <a:pt x="2884" y="1064"/>
                  </a:lnTo>
                  <a:lnTo>
                    <a:pt x="2848" y="1080"/>
                  </a:lnTo>
                  <a:lnTo>
                    <a:pt x="2824" y="1104"/>
                  </a:lnTo>
                  <a:lnTo>
                    <a:pt x="2796" y="1136"/>
                  </a:lnTo>
                  <a:lnTo>
                    <a:pt x="2796" y="1156"/>
                  </a:lnTo>
                  <a:lnTo>
                    <a:pt x="2796" y="1168"/>
                  </a:lnTo>
                  <a:lnTo>
                    <a:pt x="2808" y="1192"/>
                  </a:lnTo>
                  <a:lnTo>
                    <a:pt x="2828" y="1216"/>
                  </a:lnTo>
                  <a:lnTo>
                    <a:pt x="2864" y="1244"/>
                  </a:lnTo>
                  <a:lnTo>
                    <a:pt x="2924" y="1276"/>
                  </a:lnTo>
                  <a:lnTo>
                    <a:pt x="3016" y="1292"/>
                  </a:lnTo>
                  <a:lnTo>
                    <a:pt x="3148" y="1316"/>
                  </a:lnTo>
                  <a:lnTo>
                    <a:pt x="3264" y="1336"/>
                  </a:lnTo>
                  <a:lnTo>
                    <a:pt x="3368" y="1340"/>
                  </a:lnTo>
                  <a:lnTo>
                    <a:pt x="3368" y="1336"/>
                  </a:lnTo>
                  <a:lnTo>
                    <a:pt x="3268" y="1324"/>
                  </a:lnTo>
                  <a:lnTo>
                    <a:pt x="3156" y="1300"/>
                  </a:lnTo>
                  <a:lnTo>
                    <a:pt x="3020" y="1276"/>
                  </a:lnTo>
                  <a:lnTo>
                    <a:pt x="2960" y="1256"/>
                  </a:lnTo>
                  <a:lnTo>
                    <a:pt x="2912" y="1232"/>
                  </a:lnTo>
                  <a:lnTo>
                    <a:pt x="2884" y="1216"/>
                  </a:lnTo>
                  <a:lnTo>
                    <a:pt x="2864" y="1184"/>
                  </a:lnTo>
                  <a:lnTo>
                    <a:pt x="2864" y="1168"/>
                  </a:lnTo>
                  <a:lnTo>
                    <a:pt x="2876" y="1148"/>
                  </a:lnTo>
                  <a:lnTo>
                    <a:pt x="2888" y="1132"/>
                  </a:lnTo>
                  <a:lnTo>
                    <a:pt x="2924" y="1104"/>
                  </a:lnTo>
                  <a:lnTo>
                    <a:pt x="2968" y="1080"/>
                  </a:lnTo>
                  <a:lnTo>
                    <a:pt x="3016" y="1064"/>
                  </a:lnTo>
                  <a:lnTo>
                    <a:pt x="3064" y="1052"/>
                  </a:lnTo>
                  <a:lnTo>
                    <a:pt x="3144" y="1040"/>
                  </a:lnTo>
                  <a:lnTo>
                    <a:pt x="3180" y="1032"/>
                  </a:lnTo>
                  <a:lnTo>
                    <a:pt x="3216" y="1028"/>
                  </a:lnTo>
                  <a:lnTo>
                    <a:pt x="3216" y="1032"/>
                  </a:lnTo>
                  <a:lnTo>
                    <a:pt x="3268" y="1028"/>
                  </a:lnTo>
                  <a:lnTo>
                    <a:pt x="3292" y="1020"/>
                  </a:lnTo>
                  <a:lnTo>
                    <a:pt x="3344" y="1004"/>
                  </a:lnTo>
                  <a:lnTo>
                    <a:pt x="3380" y="984"/>
                  </a:lnTo>
                  <a:lnTo>
                    <a:pt x="3396" y="960"/>
                  </a:lnTo>
                  <a:lnTo>
                    <a:pt x="3408" y="948"/>
                  </a:lnTo>
                  <a:lnTo>
                    <a:pt x="3416" y="924"/>
                  </a:lnTo>
                  <a:lnTo>
                    <a:pt x="3408" y="920"/>
                  </a:lnTo>
                  <a:lnTo>
                    <a:pt x="3396" y="888"/>
                  </a:lnTo>
                  <a:lnTo>
                    <a:pt x="3372" y="872"/>
                  </a:lnTo>
                  <a:lnTo>
                    <a:pt x="3336" y="852"/>
                  </a:lnTo>
                  <a:lnTo>
                    <a:pt x="3300" y="840"/>
                  </a:lnTo>
                  <a:lnTo>
                    <a:pt x="3232" y="828"/>
                  </a:lnTo>
                  <a:lnTo>
                    <a:pt x="3196" y="828"/>
                  </a:lnTo>
                  <a:lnTo>
                    <a:pt x="3124" y="808"/>
                  </a:lnTo>
                  <a:lnTo>
                    <a:pt x="3088" y="808"/>
                  </a:lnTo>
                  <a:lnTo>
                    <a:pt x="2920" y="796"/>
                  </a:lnTo>
                  <a:lnTo>
                    <a:pt x="2796" y="772"/>
                  </a:lnTo>
                  <a:lnTo>
                    <a:pt x="2732" y="756"/>
                  </a:lnTo>
                  <a:lnTo>
                    <a:pt x="2708" y="748"/>
                  </a:lnTo>
                  <a:lnTo>
                    <a:pt x="2672" y="724"/>
                  </a:lnTo>
                  <a:lnTo>
                    <a:pt x="2640" y="712"/>
                  </a:lnTo>
                  <a:lnTo>
                    <a:pt x="2648" y="712"/>
                  </a:lnTo>
                  <a:lnTo>
                    <a:pt x="2636" y="708"/>
                  </a:lnTo>
                  <a:lnTo>
                    <a:pt x="2600" y="696"/>
                  </a:lnTo>
                  <a:lnTo>
                    <a:pt x="2568" y="672"/>
                  </a:lnTo>
                  <a:lnTo>
                    <a:pt x="2556" y="652"/>
                  </a:lnTo>
                  <a:lnTo>
                    <a:pt x="2544" y="628"/>
                  </a:lnTo>
                  <a:lnTo>
                    <a:pt x="2548" y="600"/>
                  </a:lnTo>
                  <a:lnTo>
                    <a:pt x="2564" y="580"/>
                  </a:lnTo>
                  <a:lnTo>
                    <a:pt x="2580" y="564"/>
                  </a:lnTo>
                  <a:lnTo>
                    <a:pt x="2624" y="532"/>
                  </a:lnTo>
                  <a:lnTo>
                    <a:pt x="2672" y="512"/>
                  </a:lnTo>
                  <a:lnTo>
                    <a:pt x="2732" y="496"/>
                  </a:lnTo>
                  <a:lnTo>
                    <a:pt x="2852" y="464"/>
                  </a:lnTo>
                  <a:lnTo>
                    <a:pt x="2884" y="452"/>
                  </a:lnTo>
                  <a:lnTo>
                    <a:pt x="2912" y="436"/>
                  </a:lnTo>
                  <a:lnTo>
                    <a:pt x="2932" y="416"/>
                  </a:lnTo>
                  <a:lnTo>
                    <a:pt x="2936" y="400"/>
                  </a:lnTo>
                  <a:lnTo>
                    <a:pt x="2936" y="388"/>
                  </a:lnTo>
                  <a:lnTo>
                    <a:pt x="2932" y="376"/>
                  </a:lnTo>
                  <a:lnTo>
                    <a:pt x="2920" y="356"/>
                  </a:lnTo>
                  <a:lnTo>
                    <a:pt x="2936" y="356"/>
                  </a:lnTo>
                  <a:lnTo>
                    <a:pt x="2972" y="368"/>
                  </a:lnTo>
                  <a:lnTo>
                    <a:pt x="2996" y="380"/>
                  </a:lnTo>
                  <a:lnTo>
                    <a:pt x="3004" y="388"/>
                  </a:lnTo>
                  <a:lnTo>
                    <a:pt x="3008" y="400"/>
                  </a:lnTo>
                  <a:lnTo>
                    <a:pt x="3004" y="412"/>
                  </a:lnTo>
                  <a:lnTo>
                    <a:pt x="2992" y="424"/>
                  </a:lnTo>
                  <a:lnTo>
                    <a:pt x="2956" y="448"/>
                  </a:lnTo>
                  <a:lnTo>
                    <a:pt x="2920" y="460"/>
                  </a:lnTo>
                  <a:lnTo>
                    <a:pt x="2884" y="472"/>
                  </a:lnTo>
                  <a:lnTo>
                    <a:pt x="2852" y="476"/>
                  </a:lnTo>
                  <a:lnTo>
                    <a:pt x="2808" y="484"/>
                  </a:lnTo>
                  <a:lnTo>
                    <a:pt x="2724" y="500"/>
                  </a:lnTo>
                  <a:lnTo>
                    <a:pt x="2688" y="520"/>
                  </a:lnTo>
                  <a:lnTo>
                    <a:pt x="2648" y="544"/>
                  </a:lnTo>
                  <a:lnTo>
                    <a:pt x="2616" y="576"/>
                  </a:lnTo>
                  <a:lnTo>
                    <a:pt x="2604" y="592"/>
                  </a:lnTo>
                  <a:lnTo>
                    <a:pt x="2600" y="612"/>
                  </a:lnTo>
                  <a:lnTo>
                    <a:pt x="2600" y="628"/>
                  </a:lnTo>
                  <a:lnTo>
                    <a:pt x="2604" y="648"/>
                  </a:lnTo>
                  <a:lnTo>
                    <a:pt x="2624" y="672"/>
                  </a:lnTo>
                  <a:lnTo>
                    <a:pt x="2652" y="700"/>
                  </a:lnTo>
                  <a:lnTo>
                    <a:pt x="2700" y="732"/>
                  </a:lnTo>
                  <a:lnTo>
                    <a:pt x="2780" y="760"/>
                  </a:lnTo>
                  <a:lnTo>
                    <a:pt x="2896" y="780"/>
                  </a:lnTo>
                  <a:lnTo>
                    <a:pt x="3040" y="784"/>
                  </a:lnTo>
                  <a:lnTo>
                    <a:pt x="3160" y="796"/>
                  </a:lnTo>
                  <a:lnTo>
                    <a:pt x="3252" y="808"/>
                  </a:lnTo>
                  <a:lnTo>
                    <a:pt x="3292" y="816"/>
                  </a:lnTo>
                  <a:lnTo>
                    <a:pt x="3396" y="832"/>
                  </a:lnTo>
                  <a:lnTo>
                    <a:pt x="3444" y="852"/>
                  </a:lnTo>
                  <a:lnTo>
                    <a:pt x="3488" y="876"/>
                  </a:lnTo>
                  <a:lnTo>
                    <a:pt x="3524" y="908"/>
                  </a:lnTo>
                  <a:lnTo>
                    <a:pt x="3528" y="920"/>
                  </a:lnTo>
                  <a:lnTo>
                    <a:pt x="3528" y="936"/>
                  </a:lnTo>
                  <a:lnTo>
                    <a:pt x="3528" y="948"/>
                  </a:lnTo>
                  <a:lnTo>
                    <a:pt x="3504" y="972"/>
                  </a:lnTo>
                  <a:lnTo>
                    <a:pt x="3488" y="992"/>
                  </a:lnTo>
                  <a:lnTo>
                    <a:pt x="3464" y="1004"/>
                  </a:lnTo>
                  <a:lnTo>
                    <a:pt x="3428" y="1008"/>
                  </a:lnTo>
                  <a:lnTo>
                    <a:pt x="3380" y="1016"/>
                  </a:lnTo>
                  <a:lnTo>
                    <a:pt x="3240" y="1040"/>
                  </a:lnTo>
                  <a:lnTo>
                    <a:pt x="3124" y="1052"/>
                  </a:lnTo>
                  <a:lnTo>
                    <a:pt x="3044" y="1068"/>
                  </a:lnTo>
                  <a:lnTo>
                    <a:pt x="3004" y="1088"/>
                  </a:lnTo>
                  <a:lnTo>
                    <a:pt x="2992" y="1092"/>
                  </a:lnTo>
                  <a:lnTo>
                    <a:pt x="2960" y="1112"/>
                  </a:lnTo>
                  <a:lnTo>
                    <a:pt x="2936" y="1124"/>
                  </a:lnTo>
                  <a:lnTo>
                    <a:pt x="2924" y="1144"/>
                  </a:lnTo>
                  <a:lnTo>
                    <a:pt x="2920" y="1168"/>
                  </a:lnTo>
                  <a:lnTo>
                    <a:pt x="2924" y="1184"/>
                  </a:lnTo>
                  <a:lnTo>
                    <a:pt x="2936" y="1204"/>
                  </a:lnTo>
                  <a:lnTo>
                    <a:pt x="2960" y="1220"/>
                  </a:lnTo>
                  <a:lnTo>
                    <a:pt x="3028" y="1256"/>
                  </a:lnTo>
                  <a:lnTo>
                    <a:pt x="3120" y="1288"/>
                  </a:lnTo>
                  <a:lnTo>
                    <a:pt x="3216" y="1304"/>
                  </a:lnTo>
                  <a:lnTo>
                    <a:pt x="3312" y="1324"/>
                  </a:lnTo>
                  <a:lnTo>
                    <a:pt x="3480" y="1348"/>
                  </a:lnTo>
                  <a:lnTo>
                    <a:pt x="3552" y="1352"/>
                  </a:lnTo>
                  <a:lnTo>
                    <a:pt x="3576" y="1352"/>
                  </a:lnTo>
                  <a:lnTo>
                    <a:pt x="3576" y="1348"/>
                  </a:lnTo>
                  <a:lnTo>
                    <a:pt x="3552" y="1348"/>
                  </a:lnTo>
                  <a:lnTo>
                    <a:pt x="3480" y="1340"/>
                  </a:lnTo>
                  <a:lnTo>
                    <a:pt x="3312" y="1316"/>
                  </a:lnTo>
                  <a:lnTo>
                    <a:pt x="3216" y="1304"/>
                  </a:lnTo>
                  <a:lnTo>
                    <a:pt x="3120" y="1280"/>
                  </a:lnTo>
                  <a:lnTo>
                    <a:pt x="3032" y="1252"/>
                  </a:lnTo>
                  <a:lnTo>
                    <a:pt x="2968" y="1220"/>
                  </a:lnTo>
                  <a:lnTo>
                    <a:pt x="2944" y="1204"/>
                  </a:lnTo>
                  <a:lnTo>
                    <a:pt x="2932" y="1180"/>
                  </a:lnTo>
                  <a:lnTo>
                    <a:pt x="2924" y="1168"/>
                  </a:lnTo>
                  <a:lnTo>
                    <a:pt x="2932" y="1148"/>
                  </a:lnTo>
                  <a:lnTo>
                    <a:pt x="2944" y="1132"/>
                  </a:lnTo>
                  <a:lnTo>
                    <a:pt x="2960" y="1112"/>
                  </a:lnTo>
                  <a:lnTo>
                    <a:pt x="2992" y="1100"/>
                  </a:lnTo>
                  <a:lnTo>
                    <a:pt x="3004" y="1092"/>
                  </a:lnTo>
                  <a:lnTo>
                    <a:pt x="3052" y="1076"/>
                  </a:lnTo>
                  <a:lnTo>
                    <a:pt x="3124" y="1056"/>
                  </a:lnTo>
                  <a:lnTo>
                    <a:pt x="3240" y="1044"/>
                  </a:lnTo>
                  <a:lnTo>
                    <a:pt x="3380" y="1020"/>
                  </a:lnTo>
                  <a:lnTo>
                    <a:pt x="3428" y="1016"/>
                  </a:lnTo>
                  <a:lnTo>
                    <a:pt x="3464" y="1008"/>
                  </a:lnTo>
                  <a:lnTo>
                    <a:pt x="3492" y="992"/>
                  </a:lnTo>
                  <a:lnTo>
                    <a:pt x="3512" y="980"/>
                  </a:lnTo>
                  <a:lnTo>
                    <a:pt x="3528" y="948"/>
                  </a:lnTo>
                  <a:lnTo>
                    <a:pt x="3536" y="936"/>
                  </a:lnTo>
                  <a:lnTo>
                    <a:pt x="3536" y="920"/>
                  </a:lnTo>
                  <a:lnTo>
                    <a:pt x="3524" y="896"/>
                  </a:lnTo>
                  <a:lnTo>
                    <a:pt x="3504" y="884"/>
                  </a:lnTo>
                  <a:lnTo>
                    <a:pt x="3480" y="864"/>
                  </a:lnTo>
                  <a:lnTo>
                    <a:pt x="3420" y="840"/>
                  </a:lnTo>
                  <a:lnTo>
                    <a:pt x="3360" y="820"/>
                  </a:lnTo>
                  <a:lnTo>
                    <a:pt x="3408" y="828"/>
                  </a:lnTo>
                  <a:lnTo>
                    <a:pt x="3476" y="832"/>
                  </a:lnTo>
                  <a:lnTo>
                    <a:pt x="3536" y="860"/>
                  </a:lnTo>
                  <a:lnTo>
                    <a:pt x="3560" y="876"/>
                  </a:lnTo>
                  <a:lnTo>
                    <a:pt x="3576" y="896"/>
                  </a:lnTo>
                  <a:lnTo>
                    <a:pt x="3576" y="888"/>
                  </a:lnTo>
                  <a:lnTo>
                    <a:pt x="3560" y="872"/>
                  </a:lnTo>
                  <a:lnTo>
                    <a:pt x="3536" y="852"/>
                  </a:lnTo>
                  <a:lnTo>
                    <a:pt x="3576" y="860"/>
                  </a:lnTo>
                  <a:lnTo>
                    <a:pt x="3576" y="852"/>
                  </a:lnTo>
                  <a:lnTo>
                    <a:pt x="3524" y="848"/>
                  </a:lnTo>
                  <a:lnTo>
                    <a:pt x="3464" y="828"/>
                  </a:lnTo>
                  <a:lnTo>
                    <a:pt x="3408" y="820"/>
                  </a:lnTo>
                  <a:lnTo>
                    <a:pt x="3336" y="816"/>
                  </a:lnTo>
                  <a:lnTo>
                    <a:pt x="3252" y="804"/>
                  </a:lnTo>
                  <a:lnTo>
                    <a:pt x="3172" y="792"/>
                  </a:lnTo>
                  <a:lnTo>
                    <a:pt x="3076" y="784"/>
                  </a:lnTo>
                  <a:lnTo>
                    <a:pt x="3028" y="772"/>
                  </a:lnTo>
                  <a:lnTo>
                    <a:pt x="2936" y="736"/>
                  </a:lnTo>
                  <a:lnTo>
                    <a:pt x="2888" y="708"/>
                  </a:lnTo>
                  <a:lnTo>
                    <a:pt x="2848" y="688"/>
                  </a:lnTo>
                  <a:lnTo>
                    <a:pt x="2816" y="652"/>
                  </a:lnTo>
                  <a:lnTo>
                    <a:pt x="2808" y="640"/>
                  </a:lnTo>
                  <a:lnTo>
                    <a:pt x="2808" y="624"/>
                  </a:lnTo>
                  <a:lnTo>
                    <a:pt x="2808" y="604"/>
                  </a:lnTo>
                  <a:lnTo>
                    <a:pt x="2824" y="580"/>
                  </a:lnTo>
                  <a:lnTo>
                    <a:pt x="2840" y="564"/>
                  </a:lnTo>
                  <a:lnTo>
                    <a:pt x="2864" y="532"/>
                  </a:lnTo>
                  <a:lnTo>
                    <a:pt x="2908" y="508"/>
                  </a:lnTo>
                  <a:lnTo>
                    <a:pt x="2960" y="488"/>
                  </a:lnTo>
                  <a:lnTo>
                    <a:pt x="3028" y="472"/>
                  </a:lnTo>
                  <a:lnTo>
                    <a:pt x="3132" y="460"/>
                  </a:lnTo>
                  <a:lnTo>
                    <a:pt x="3056" y="472"/>
                  </a:lnTo>
                  <a:lnTo>
                    <a:pt x="3004" y="488"/>
                  </a:lnTo>
                  <a:lnTo>
                    <a:pt x="2956" y="508"/>
                  </a:lnTo>
                  <a:lnTo>
                    <a:pt x="2924" y="532"/>
                  </a:lnTo>
                  <a:lnTo>
                    <a:pt x="2884" y="568"/>
                  </a:lnTo>
                  <a:lnTo>
                    <a:pt x="2872" y="580"/>
                  </a:lnTo>
                  <a:lnTo>
                    <a:pt x="2860" y="612"/>
                  </a:lnTo>
                  <a:lnTo>
                    <a:pt x="2864" y="640"/>
                  </a:lnTo>
                  <a:lnTo>
                    <a:pt x="2884" y="664"/>
                  </a:lnTo>
                  <a:lnTo>
                    <a:pt x="2908" y="688"/>
                  </a:lnTo>
                  <a:lnTo>
                    <a:pt x="2968" y="720"/>
                  </a:lnTo>
                  <a:lnTo>
                    <a:pt x="3020" y="736"/>
                  </a:lnTo>
                  <a:lnTo>
                    <a:pt x="3052" y="744"/>
                  </a:lnTo>
                  <a:lnTo>
                    <a:pt x="3160" y="772"/>
                  </a:lnTo>
                  <a:lnTo>
                    <a:pt x="3264" y="796"/>
                  </a:lnTo>
                  <a:lnTo>
                    <a:pt x="3348" y="808"/>
                  </a:lnTo>
                  <a:lnTo>
                    <a:pt x="3420" y="816"/>
                  </a:lnTo>
                  <a:lnTo>
                    <a:pt x="3524" y="816"/>
                  </a:lnTo>
                  <a:lnTo>
                    <a:pt x="3560" y="808"/>
                  </a:lnTo>
                  <a:lnTo>
                    <a:pt x="3576" y="820"/>
                  </a:lnTo>
                  <a:lnTo>
                    <a:pt x="3576" y="816"/>
                  </a:lnTo>
                  <a:lnTo>
                    <a:pt x="3560" y="804"/>
                  </a:lnTo>
                  <a:lnTo>
                    <a:pt x="3536" y="780"/>
                  </a:lnTo>
                  <a:lnTo>
                    <a:pt x="3536" y="760"/>
                  </a:lnTo>
                  <a:lnTo>
                    <a:pt x="3548" y="748"/>
                  </a:lnTo>
                  <a:lnTo>
                    <a:pt x="3572" y="736"/>
                  </a:lnTo>
                  <a:lnTo>
                    <a:pt x="3576" y="736"/>
                  </a:lnTo>
                  <a:lnTo>
                    <a:pt x="3576" y="732"/>
                  </a:lnTo>
                  <a:lnTo>
                    <a:pt x="3572" y="732"/>
                  </a:lnTo>
                  <a:lnTo>
                    <a:pt x="3476" y="712"/>
                  </a:lnTo>
                  <a:lnTo>
                    <a:pt x="3408" y="696"/>
                  </a:lnTo>
                  <a:lnTo>
                    <a:pt x="3368" y="672"/>
                  </a:lnTo>
                  <a:lnTo>
                    <a:pt x="3348" y="648"/>
                  </a:lnTo>
                  <a:lnTo>
                    <a:pt x="3344" y="616"/>
                  </a:lnTo>
                  <a:lnTo>
                    <a:pt x="3344" y="612"/>
                  </a:lnTo>
                  <a:lnTo>
                    <a:pt x="3356" y="588"/>
                  </a:lnTo>
                  <a:lnTo>
                    <a:pt x="3380" y="568"/>
                  </a:lnTo>
                  <a:lnTo>
                    <a:pt x="3408" y="548"/>
                  </a:lnTo>
                  <a:lnTo>
                    <a:pt x="3440" y="532"/>
                  </a:lnTo>
                  <a:lnTo>
                    <a:pt x="3512" y="512"/>
                  </a:lnTo>
                  <a:lnTo>
                    <a:pt x="3576" y="500"/>
                  </a:lnTo>
                  <a:lnTo>
                    <a:pt x="3576" y="496"/>
                  </a:lnTo>
                  <a:lnTo>
                    <a:pt x="3504" y="508"/>
                  </a:lnTo>
                  <a:lnTo>
                    <a:pt x="3432" y="532"/>
                  </a:lnTo>
                  <a:lnTo>
                    <a:pt x="3404" y="544"/>
                  </a:lnTo>
                  <a:lnTo>
                    <a:pt x="3372" y="564"/>
                  </a:lnTo>
                  <a:lnTo>
                    <a:pt x="3356" y="580"/>
                  </a:lnTo>
                  <a:lnTo>
                    <a:pt x="3336" y="604"/>
                  </a:lnTo>
                  <a:lnTo>
                    <a:pt x="3336" y="616"/>
                  </a:lnTo>
                  <a:lnTo>
                    <a:pt x="3336" y="628"/>
                  </a:lnTo>
                  <a:lnTo>
                    <a:pt x="3344" y="648"/>
                  </a:lnTo>
                  <a:lnTo>
                    <a:pt x="3360" y="672"/>
                  </a:lnTo>
                  <a:lnTo>
                    <a:pt x="3404" y="696"/>
                  </a:lnTo>
                  <a:lnTo>
                    <a:pt x="3464" y="712"/>
                  </a:lnTo>
                  <a:lnTo>
                    <a:pt x="3560" y="736"/>
                  </a:lnTo>
                  <a:lnTo>
                    <a:pt x="3540" y="744"/>
                  </a:lnTo>
                  <a:lnTo>
                    <a:pt x="3528" y="756"/>
                  </a:lnTo>
                  <a:lnTo>
                    <a:pt x="3528" y="768"/>
                  </a:lnTo>
                  <a:lnTo>
                    <a:pt x="3464" y="760"/>
                  </a:lnTo>
                  <a:lnTo>
                    <a:pt x="3312" y="744"/>
                  </a:lnTo>
                  <a:lnTo>
                    <a:pt x="3232" y="724"/>
                  </a:lnTo>
                  <a:lnTo>
                    <a:pt x="3168" y="700"/>
                  </a:lnTo>
                  <a:lnTo>
                    <a:pt x="3136" y="688"/>
                  </a:lnTo>
                  <a:lnTo>
                    <a:pt x="3112" y="672"/>
                  </a:lnTo>
                  <a:lnTo>
                    <a:pt x="3100" y="652"/>
                  </a:lnTo>
                  <a:lnTo>
                    <a:pt x="3088" y="636"/>
                  </a:lnTo>
                  <a:lnTo>
                    <a:pt x="3088" y="624"/>
                  </a:lnTo>
                  <a:lnTo>
                    <a:pt x="3096" y="604"/>
                  </a:lnTo>
                  <a:lnTo>
                    <a:pt x="3108" y="588"/>
                  </a:lnTo>
                  <a:lnTo>
                    <a:pt x="3144" y="548"/>
                  </a:lnTo>
                  <a:lnTo>
                    <a:pt x="3172" y="532"/>
                  </a:lnTo>
                  <a:lnTo>
                    <a:pt x="3216" y="520"/>
                  </a:lnTo>
                  <a:lnTo>
                    <a:pt x="3264" y="500"/>
                  </a:lnTo>
                  <a:lnTo>
                    <a:pt x="3324" y="488"/>
                  </a:lnTo>
                  <a:lnTo>
                    <a:pt x="3396" y="476"/>
                  </a:lnTo>
                  <a:lnTo>
                    <a:pt x="3480" y="464"/>
                  </a:lnTo>
                  <a:lnTo>
                    <a:pt x="3576" y="460"/>
                  </a:lnTo>
                  <a:lnTo>
                    <a:pt x="3576" y="452"/>
                  </a:lnTo>
                  <a:lnTo>
                    <a:pt x="3480" y="464"/>
                  </a:lnTo>
                  <a:lnTo>
                    <a:pt x="3396" y="472"/>
                  </a:lnTo>
                  <a:lnTo>
                    <a:pt x="3324" y="484"/>
                  </a:lnTo>
                  <a:lnTo>
                    <a:pt x="3256" y="496"/>
                  </a:lnTo>
                  <a:lnTo>
                    <a:pt x="3208" y="512"/>
                  </a:lnTo>
                  <a:lnTo>
                    <a:pt x="3172" y="532"/>
                  </a:lnTo>
                  <a:lnTo>
                    <a:pt x="3144" y="548"/>
                  </a:lnTo>
                  <a:lnTo>
                    <a:pt x="3120" y="568"/>
                  </a:lnTo>
                  <a:lnTo>
                    <a:pt x="3100" y="588"/>
                  </a:lnTo>
                  <a:lnTo>
                    <a:pt x="3088" y="604"/>
                  </a:lnTo>
                  <a:lnTo>
                    <a:pt x="3088" y="624"/>
                  </a:lnTo>
                  <a:lnTo>
                    <a:pt x="3088" y="636"/>
                  </a:lnTo>
                  <a:lnTo>
                    <a:pt x="3088" y="652"/>
                  </a:lnTo>
                  <a:lnTo>
                    <a:pt x="3100" y="664"/>
                  </a:lnTo>
                  <a:lnTo>
                    <a:pt x="3136" y="696"/>
                  </a:lnTo>
                  <a:lnTo>
                    <a:pt x="3184" y="712"/>
                  </a:lnTo>
                  <a:lnTo>
                    <a:pt x="3244" y="732"/>
                  </a:lnTo>
                  <a:lnTo>
                    <a:pt x="3380" y="756"/>
                  </a:lnTo>
                  <a:lnTo>
                    <a:pt x="3480" y="768"/>
                  </a:lnTo>
                  <a:lnTo>
                    <a:pt x="3372" y="760"/>
                  </a:lnTo>
                  <a:lnTo>
                    <a:pt x="3304" y="748"/>
                  </a:lnTo>
                  <a:lnTo>
                    <a:pt x="3240" y="736"/>
                  </a:lnTo>
                  <a:lnTo>
                    <a:pt x="3180" y="720"/>
                  </a:lnTo>
                  <a:lnTo>
                    <a:pt x="3120" y="700"/>
                  </a:lnTo>
                  <a:lnTo>
                    <a:pt x="3076" y="664"/>
                  </a:lnTo>
                  <a:lnTo>
                    <a:pt x="3056" y="648"/>
                  </a:lnTo>
                  <a:lnTo>
                    <a:pt x="3044" y="624"/>
                  </a:lnTo>
                  <a:lnTo>
                    <a:pt x="3044" y="612"/>
                  </a:lnTo>
                  <a:lnTo>
                    <a:pt x="3052" y="592"/>
                  </a:lnTo>
                  <a:lnTo>
                    <a:pt x="3056" y="576"/>
                  </a:lnTo>
                  <a:lnTo>
                    <a:pt x="3084" y="556"/>
                  </a:lnTo>
                  <a:lnTo>
                    <a:pt x="3120" y="524"/>
                  </a:lnTo>
                  <a:lnTo>
                    <a:pt x="3180" y="508"/>
                  </a:lnTo>
                  <a:lnTo>
                    <a:pt x="3264" y="488"/>
                  </a:lnTo>
                  <a:lnTo>
                    <a:pt x="3380" y="472"/>
                  </a:lnTo>
                  <a:lnTo>
                    <a:pt x="3576" y="440"/>
                  </a:lnTo>
                  <a:lnTo>
                    <a:pt x="3576" y="436"/>
                  </a:lnTo>
                  <a:lnTo>
                    <a:pt x="3380" y="464"/>
                  </a:lnTo>
                  <a:lnTo>
                    <a:pt x="3264" y="484"/>
                  </a:lnTo>
                  <a:lnTo>
                    <a:pt x="3172" y="500"/>
                  </a:lnTo>
                  <a:lnTo>
                    <a:pt x="3112" y="524"/>
                  </a:lnTo>
                  <a:lnTo>
                    <a:pt x="3076" y="548"/>
                  </a:lnTo>
                  <a:lnTo>
                    <a:pt x="3052" y="576"/>
                  </a:lnTo>
                  <a:lnTo>
                    <a:pt x="3044" y="592"/>
                  </a:lnTo>
                  <a:lnTo>
                    <a:pt x="3044" y="612"/>
                  </a:lnTo>
                  <a:lnTo>
                    <a:pt x="3044" y="628"/>
                  </a:lnTo>
                  <a:lnTo>
                    <a:pt x="3056" y="652"/>
                  </a:lnTo>
                  <a:lnTo>
                    <a:pt x="3084" y="676"/>
                  </a:lnTo>
                  <a:lnTo>
                    <a:pt x="3108" y="696"/>
                  </a:lnTo>
                  <a:lnTo>
                    <a:pt x="3144" y="708"/>
                  </a:lnTo>
                  <a:lnTo>
                    <a:pt x="3216" y="736"/>
                  </a:lnTo>
                  <a:lnTo>
                    <a:pt x="3300" y="756"/>
                  </a:lnTo>
                  <a:lnTo>
                    <a:pt x="3380" y="768"/>
                  </a:lnTo>
                  <a:lnTo>
                    <a:pt x="3452" y="772"/>
                  </a:lnTo>
                  <a:lnTo>
                    <a:pt x="3528" y="772"/>
                  </a:lnTo>
                  <a:lnTo>
                    <a:pt x="3540" y="784"/>
                  </a:lnTo>
                  <a:lnTo>
                    <a:pt x="3444" y="784"/>
                  </a:lnTo>
                  <a:lnTo>
                    <a:pt x="3276" y="768"/>
                  </a:lnTo>
                  <a:lnTo>
                    <a:pt x="3184" y="748"/>
                  </a:lnTo>
                  <a:lnTo>
                    <a:pt x="3100" y="732"/>
                  </a:lnTo>
                  <a:lnTo>
                    <a:pt x="3028" y="700"/>
                  </a:lnTo>
                  <a:lnTo>
                    <a:pt x="2996" y="696"/>
                  </a:lnTo>
                  <a:lnTo>
                    <a:pt x="2980" y="676"/>
                  </a:lnTo>
                  <a:lnTo>
                    <a:pt x="2960" y="652"/>
                  </a:lnTo>
                  <a:lnTo>
                    <a:pt x="2948" y="628"/>
                  </a:lnTo>
                  <a:lnTo>
                    <a:pt x="2944" y="600"/>
                  </a:lnTo>
                  <a:lnTo>
                    <a:pt x="2956" y="580"/>
                  </a:lnTo>
                  <a:lnTo>
                    <a:pt x="2968" y="564"/>
                  </a:lnTo>
                  <a:lnTo>
                    <a:pt x="2992" y="544"/>
                  </a:lnTo>
                  <a:lnTo>
                    <a:pt x="3028" y="532"/>
                  </a:lnTo>
                  <a:lnTo>
                    <a:pt x="3044" y="520"/>
                  </a:lnTo>
                  <a:lnTo>
                    <a:pt x="3100" y="500"/>
                  </a:lnTo>
                  <a:lnTo>
                    <a:pt x="3184" y="476"/>
                  </a:lnTo>
                  <a:lnTo>
                    <a:pt x="3304" y="452"/>
                  </a:lnTo>
                  <a:lnTo>
                    <a:pt x="3324" y="452"/>
                  </a:lnTo>
                  <a:lnTo>
                    <a:pt x="3420" y="440"/>
                  </a:lnTo>
                  <a:lnTo>
                    <a:pt x="3500" y="428"/>
                  </a:lnTo>
                  <a:lnTo>
                    <a:pt x="3576" y="416"/>
                  </a:lnTo>
                  <a:lnTo>
                    <a:pt x="3576" y="412"/>
                  </a:lnTo>
                  <a:lnTo>
                    <a:pt x="3468" y="428"/>
                  </a:lnTo>
                  <a:lnTo>
                    <a:pt x="3368" y="440"/>
                  </a:lnTo>
                  <a:lnTo>
                    <a:pt x="3416" y="428"/>
                  </a:lnTo>
                  <a:lnTo>
                    <a:pt x="3432" y="416"/>
                  </a:lnTo>
                  <a:lnTo>
                    <a:pt x="3452" y="400"/>
                  </a:lnTo>
                  <a:lnTo>
                    <a:pt x="3444" y="400"/>
                  </a:lnTo>
                  <a:lnTo>
                    <a:pt x="3576" y="392"/>
                  </a:lnTo>
                  <a:lnTo>
                    <a:pt x="3576" y="388"/>
                  </a:lnTo>
                  <a:lnTo>
                    <a:pt x="3432" y="392"/>
                  </a:lnTo>
                  <a:lnTo>
                    <a:pt x="3304" y="392"/>
                  </a:lnTo>
                  <a:lnTo>
                    <a:pt x="3108" y="380"/>
                  </a:lnTo>
                  <a:lnTo>
                    <a:pt x="3100" y="376"/>
                  </a:lnTo>
                  <a:lnTo>
                    <a:pt x="3100" y="380"/>
                  </a:lnTo>
                  <a:lnTo>
                    <a:pt x="2980" y="364"/>
                  </a:lnTo>
                  <a:lnTo>
                    <a:pt x="2936" y="356"/>
                  </a:lnTo>
                  <a:lnTo>
                    <a:pt x="2912" y="352"/>
                  </a:lnTo>
                  <a:lnTo>
                    <a:pt x="2864" y="328"/>
                  </a:lnTo>
                  <a:lnTo>
                    <a:pt x="2848" y="316"/>
                  </a:lnTo>
                  <a:lnTo>
                    <a:pt x="2840" y="296"/>
                  </a:lnTo>
                  <a:lnTo>
                    <a:pt x="2836" y="292"/>
                  </a:lnTo>
                  <a:lnTo>
                    <a:pt x="2840" y="284"/>
                  </a:lnTo>
                  <a:lnTo>
                    <a:pt x="2848" y="264"/>
                  </a:lnTo>
                  <a:lnTo>
                    <a:pt x="2872" y="248"/>
                  </a:lnTo>
                  <a:lnTo>
                    <a:pt x="2924" y="228"/>
                  </a:lnTo>
                  <a:lnTo>
                    <a:pt x="2992" y="204"/>
                  </a:lnTo>
                  <a:lnTo>
                    <a:pt x="3084" y="188"/>
                  </a:lnTo>
                  <a:lnTo>
                    <a:pt x="3216" y="168"/>
                  </a:lnTo>
                  <a:lnTo>
                    <a:pt x="3220" y="168"/>
                  </a:lnTo>
                  <a:lnTo>
                    <a:pt x="3268" y="168"/>
                  </a:lnTo>
                  <a:lnTo>
                    <a:pt x="3324" y="168"/>
                  </a:lnTo>
                  <a:lnTo>
                    <a:pt x="3444" y="156"/>
                  </a:lnTo>
                  <a:lnTo>
                    <a:pt x="3456" y="164"/>
                  </a:lnTo>
                  <a:lnTo>
                    <a:pt x="3456" y="156"/>
                  </a:lnTo>
                  <a:lnTo>
                    <a:pt x="3540" y="144"/>
                  </a:lnTo>
                  <a:lnTo>
                    <a:pt x="3576" y="140"/>
                  </a:lnTo>
                  <a:lnTo>
                    <a:pt x="3576" y="132"/>
                  </a:lnTo>
                  <a:lnTo>
                    <a:pt x="3540" y="140"/>
                  </a:lnTo>
                  <a:lnTo>
                    <a:pt x="3456" y="128"/>
                  </a:lnTo>
                  <a:lnTo>
                    <a:pt x="3396" y="108"/>
                  </a:lnTo>
                  <a:lnTo>
                    <a:pt x="3380" y="96"/>
                  </a:lnTo>
                  <a:lnTo>
                    <a:pt x="3360"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25" name="図形 24"/>
            <p:cNvSpPr>
              <a:spLocks/>
            </p:cNvSpPr>
            <p:nvPr/>
          </p:nvSpPr>
          <p:spPr bwMode="auto">
            <a:xfrm>
              <a:off x="2632" y="48"/>
              <a:ext cx="85" cy="35"/>
            </a:xfrm>
            <a:custGeom>
              <a:avLst/>
              <a:gdLst/>
              <a:ahLst/>
              <a:cxnLst>
                <a:cxn ang="0">
                  <a:pos x="0" y="0"/>
                </a:cxn>
                <a:cxn ang="0">
                  <a:pos x="56" y="0"/>
                </a:cxn>
                <a:cxn ang="0">
                  <a:pos x="68" y="20"/>
                </a:cxn>
                <a:cxn ang="0">
                  <a:pos x="84" y="36"/>
                </a:cxn>
                <a:cxn ang="0">
                  <a:pos x="36" y="20"/>
                </a:cxn>
                <a:cxn ang="0">
                  <a:pos x="0" y="0"/>
                </a:cxn>
              </a:cxnLst>
              <a:rect l="0" t="0" r="0" b="0"/>
              <a:pathLst>
                <a:path w="84" h="36">
                  <a:moveTo>
                    <a:pt x="0" y="0"/>
                  </a:moveTo>
                  <a:lnTo>
                    <a:pt x="56" y="0"/>
                  </a:lnTo>
                  <a:lnTo>
                    <a:pt x="68" y="20"/>
                  </a:lnTo>
                  <a:lnTo>
                    <a:pt x="84" y="36"/>
                  </a:lnTo>
                  <a:lnTo>
                    <a:pt x="36" y="2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26" name="図形 25"/>
            <p:cNvSpPr>
              <a:spLocks/>
            </p:cNvSpPr>
            <p:nvPr/>
          </p:nvSpPr>
          <p:spPr bwMode="auto">
            <a:xfrm>
              <a:off x="4904" y="884"/>
              <a:ext cx="104" cy="81"/>
            </a:xfrm>
            <a:custGeom>
              <a:avLst/>
              <a:gdLst/>
              <a:ahLst/>
              <a:cxnLst>
                <a:cxn ang="0">
                  <a:pos x="36" y="12"/>
                </a:cxn>
                <a:cxn ang="0">
                  <a:pos x="36" y="0"/>
                </a:cxn>
                <a:cxn ang="0">
                  <a:pos x="68" y="4"/>
                </a:cxn>
                <a:cxn ang="0">
                  <a:pos x="92" y="16"/>
                </a:cxn>
                <a:cxn ang="0">
                  <a:pos x="104" y="28"/>
                </a:cxn>
                <a:cxn ang="0">
                  <a:pos x="104" y="40"/>
                </a:cxn>
                <a:cxn ang="0">
                  <a:pos x="100" y="60"/>
                </a:cxn>
                <a:cxn ang="0">
                  <a:pos x="100" y="64"/>
                </a:cxn>
                <a:cxn ang="0">
                  <a:pos x="80" y="72"/>
                </a:cxn>
                <a:cxn ang="0">
                  <a:pos x="56" y="84"/>
                </a:cxn>
                <a:cxn ang="0">
                  <a:pos x="0" y="84"/>
                </a:cxn>
                <a:cxn ang="0">
                  <a:pos x="20" y="64"/>
                </a:cxn>
                <a:cxn ang="0">
                  <a:pos x="32" y="40"/>
                </a:cxn>
                <a:cxn ang="0">
                  <a:pos x="36" y="12"/>
                </a:cxn>
              </a:cxnLst>
              <a:rect l="0" t="0" r="0" b="0"/>
              <a:pathLst>
                <a:path w="104" h="84">
                  <a:moveTo>
                    <a:pt x="36" y="12"/>
                  </a:moveTo>
                  <a:lnTo>
                    <a:pt x="36" y="0"/>
                  </a:lnTo>
                  <a:lnTo>
                    <a:pt x="68" y="4"/>
                  </a:lnTo>
                  <a:lnTo>
                    <a:pt x="92" y="16"/>
                  </a:lnTo>
                  <a:lnTo>
                    <a:pt x="104" y="28"/>
                  </a:lnTo>
                  <a:lnTo>
                    <a:pt x="104" y="40"/>
                  </a:lnTo>
                  <a:lnTo>
                    <a:pt x="100" y="60"/>
                  </a:lnTo>
                  <a:lnTo>
                    <a:pt x="100" y="64"/>
                  </a:lnTo>
                  <a:lnTo>
                    <a:pt x="80" y="72"/>
                  </a:lnTo>
                  <a:lnTo>
                    <a:pt x="56" y="84"/>
                  </a:lnTo>
                  <a:lnTo>
                    <a:pt x="0" y="84"/>
                  </a:lnTo>
                  <a:lnTo>
                    <a:pt x="20" y="64"/>
                  </a:lnTo>
                  <a:lnTo>
                    <a:pt x="32" y="40"/>
                  </a:lnTo>
                  <a:lnTo>
                    <a:pt x="36" y="1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27" name="図形 26"/>
            <p:cNvSpPr>
              <a:spLocks/>
            </p:cNvSpPr>
            <p:nvPr/>
          </p:nvSpPr>
          <p:spPr bwMode="auto">
            <a:xfrm>
              <a:off x="4828" y="864"/>
              <a:ext cx="248" cy="132"/>
            </a:xfrm>
            <a:custGeom>
              <a:avLst/>
              <a:gdLst/>
              <a:ahLst/>
              <a:cxnLst>
                <a:cxn ang="0">
                  <a:pos x="48" y="116"/>
                </a:cxn>
                <a:cxn ang="0">
                  <a:pos x="72" y="108"/>
                </a:cxn>
                <a:cxn ang="0">
                  <a:pos x="124" y="104"/>
                </a:cxn>
                <a:cxn ang="0">
                  <a:pos x="164" y="96"/>
                </a:cxn>
                <a:cxn ang="0">
                  <a:pos x="176" y="84"/>
                </a:cxn>
                <a:cxn ang="0">
                  <a:pos x="180" y="80"/>
                </a:cxn>
                <a:cxn ang="0">
                  <a:pos x="188" y="60"/>
                </a:cxn>
                <a:cxn ang="0">
                  <a:pos x="188" y="48"/>
                </a:cxn>
                <a:cxn ang="0">
                  <a:pos x="168" y="32"/>
                </a:cxn>
                <a:cxn ang="0">
                  <a:pos x="148" y="20"/>
                </a:cxn>
                <a:cxn ang="0">
                  <a:pos x="112" y="12"/>
                </a:cxn>
                <a:cxn ang="0">
                  <a:pos x="112" y="0"/>
                </a:cxn>
                <a:cxn ang="0">
                  <a:pos x="168" y="0"/>
                </a:cxn>
                <a:cxn ang="0">
                  <a:pos x="204" y="12"/>
                </a:cxn>
                <a:cxn ang="0">
                  <a:pos x="236" y="24"/>
                </a:cxn>
                <a:cxn ang="0">
                  <a:pos x="248" y="44"/>
                </a:cxn>
                <a:cxn ang="0">
                  <a:pos x="248" y="60"/>
                </a:cxn>
                <a:cxn ang="0">
                  <a:pos x="240" y="72"/>
                </a:cxn>
                <a:cxn ang="0">
                  <a:pos x="236" y="84"/>
                </a:cxn>
                <a:cxn ang="0">
                  <a:pos x="224" y="96"/>
                </a:cxn>
                <a:cxn ang="0">
                  <a:pos x="200" y="108"/>
                </a:cxn>
                <a:cxn ang="0">
                  <a:pos x="164" y="120"/>
                </a:cxn>
                <a:cxn ang="0">
                  <a:pos x="112" y="128"/>
                </a:cxn>
                <a:cxn ang="0">
                  <a:pos x="52" y="132"/>
                </a:cxn>
                <a:cxn ang="0">
                  <a:pos x="0" y="132"/>
                </a:cxn>
                <a:cxn ang="0">
                  <a:pos x="48" y="116"/>
                </a:cxn>
              </a:cxnLst>
              <a:rect l="0" t="0" r="0" b="0"/>
              <a:pathLst>
                <a:path w="248" h="132">
                  <a:moveTo>
                    <a:pt x="48" y="116"/>
                  </a:moveTo>
                  <a:lnTo>
                    <a:pt x="72" y="108"/>
                  </a:lnTo>
                  <a:lnTo>
                    <a:pt x="124" y="104"/>
                  </a:lnTo>
                  <a:lnTo>
                    <a:pt x="164" y="96"/>
                  </a:lnTo>
                  <a:lnTo>
                    <a:pt x="176" y="84"/>
                  </a:lnTo>
                  <a:lnTo>
                    <a:pt x="180" y="80"/>
                  </a:lnTo>
                  <a:lnTo>
                    <a:pt x="188" y="60"/>
                  </a:lnTo>
                  <a:lnTo>
                    <a:pt x="188" y="48"/>
                  </a:lnTo>
                  <a:lnTo>
                    <a:pt x="168" y="32"/>
                  </a:lnTo>
                  <a:lnTo>
                    <a:pt x="148" y="20"/>
                  </a:lnTo>
                  <a:lnTo>
                    <a:pt x="112" y="12"/>
                  </a:lnTo>
                  <a:lnTo>
                    <a:pt x="112" y="0"/>
                  </a:lnTo>
                  <a:lnTo>
                    <a:pt x="168" y="0"/>
                  </a:lnTo>
                  <a:lnTo>
                    <a:pt x="204" y="12"/>
                  </a:lnTo>
                  <a:lnTo>
                    <a:pt x="236" y="24"/>
                  </a:lnTo>
                  <a:lnTo>
                    <a:pt x="248" y="44"/>
                  </a:lnTo>
                  <a:lnTo>
                    <a:pt x="248" y="60"/>
                  </a:lnTo>
                  <a:lnTo>
                    <a:pt x="240" y="72"/>
                  </a:lnTo>
                  <a:lnTo>
                    <a:pt x="236" y="84"/>
                  </a:lnTo>
                  <a:lnTo>
                    <a:pt x="224" y="96"/>
                  </a:lnTo>
                  <a:lnTo>
                    <a:pt x="200" y="108"/>
                  </a:lnTo>
                  <a:lnTo>
                    <a:pt x="164" y="120"/>
                  </a:lnTo>
                  <a:lnTo>
                    <a:pt x="112" y="128"/>
                  </a:lnTo>
                  <a:lnTo>
                    <a:pt x="52" y="132"/>
                  </a:lnTo>
                  <a:lnTo>
                    <a:pt x="0" y="132"/>
                  </a:lnTo>
                  <a:lnTo>
                    <a:pt x="48"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28" name="図形 27"/>
            <p:cNvSpPr>
              <a:spLocks/>
            </p:cNvSpPr>
            <p:nvPr/>
          </p:nvSpPr>
          <p:spPr bwMode="auto">
            <a:xfrm>
              <a:off x="4772" y="1056"/>
              <a:ext cx="128" cy="178"/>
            </a:xfrm>
            <a:custGeom>
              <a:avLst/>
              <a:gdLst/>
              <a:ahLst/>
              <a:cxnLst>
                <a:cxn ang="0">
                  <a:pos x="0" y="116"/>
                </a:cxn>
                <a:cxn ang="0">
                  <a:pos x="0" y="100"/>
                </a:cxn>
                <a:cxn ang="0">
                  <a:pos x="8" y="68"/>
                </a:cxn>
                <a:cxn ang="0">
                  <a:pos x="32" y="44"/>
                </a:cxn>
                <a:cxn ang="0">
                  <a:pos x="56" y="24"/>
                </a:cxn>
                <a:cxn ang="0">
                  <a:pos x="84" y="12"/>
                </a:cxn>
                <a:cxn ang="0">
                  <a:pos x="128" y="0"/>
                </a:cxn>
                <a:cxn ang="0">
                  <a:pos x="84" y="32"/>
                </a:cxn>
                <a:cxn ang="0">
                  <a:pos x="60" y="56"/>
                </a:cxn>
                <a:cxn ang="0">
                  <a:pos x="36" y="88"/>
                </a:cxn>
                <a:cxn ang="0">
                  <a:pos x="36" y="112"/>
                </a:cxn>
                <a:cxn ang="0">
                  <a:pos x="48" y="140"/>
                </a:cxn>
                <a:cxn ang="0">
                  <a:pos x="68" y="160"/>
                </a:cxn>
                <a:cxn ang="0">
                  <a:pos x="84" y="176"/>
                </a:cxn>
                <a:cxn ang="0">
                  <a:pos x="36" y="148"/>
                </a:cxn>
                <a:cxn ang="0">
                  <a:pos x="0" y="116"/>
                </a:cxn>
              </a:cxnLst>
              <a:rect l="0" t="0" r="0" b="0"/>
              <a:pathLst>
                <a:path w="128" h="176">
                  <a:moveTo>
                    <a:pt x="0" y="116"/>
                  </a:moveTo>
                  <a:lnTo>
                    <a:pt x="0" y="100"/>
                  </a:lnTo>
                  <a:lnTo>
                    <a:pt x="8" y="68"/>
                  </a:lnTo>
                  <a:lnTo>
                    <a:pt x="32" y="44"/>
                  </a:lnTo>
                  <a:lnTo>
                    <a:pt x="56" y="24"/>
                  </a:lnTo>
                  <a:lnTo>
                    <a:pt x="84" y="12"/>
                  </a:lnTo>
                  <a:lnTo>
                    <a:pt x="128" y="0"/>
                  </a:lnTo>
                  <a:lnTo>
                    <a:pt x="84" y="32"/>
                  </a:lnTo>
                  <a:lnTo>
                    <a:pt x="60" y="56"/>
                  </a:lnTo>
                  <a:lnTo>
                    <a:pt x="36" y="88"/>
                  </a:lnTo>
                  <a:lnTo>
                    <a:pt x="36" y="112"/>
                  </a:lnTo>
                  <a:lnTo>
                    <a:pt x="48" y="140"/>
                  </a:lnTo>
                  <a:lnTo>
                    <a:pt x="68" y="160"/>
                  </a:lnTo>
                  <a:lnTo>
                    <a:pt x="84" y="176"/>
                  </a:lnTo>
                  <a:lnTo>
                    <a:pt x="36" y="148"/>
                  </a:lnTo>
                  <a:lnTo>
                    <a:pt x="0"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30" name="図形 29"/>
            <p:cNvSpPr>
              <a:spLocks/>
            </p:cNvSpPr>
            <p:nvPr/>
          </p:nvSpPr>
          <p:spPr bwMode="auto">
            <a:xfrm>
              <a:off x="4816" y="821"/>
              <a:ext cx="532" cy="491"/>
            </a:xfrm>
            <a:custGeom>
              <a:avLst/>
              <a:gdLst/>
              <a:ahLst/>
              <a:cxnLst>
                <a:cxn ang="0">
                  <a:pos x="524" y="68"/>
                </a:cxn>
                <a:cxn ang="0">
                  <a:pos x="532" y="80"/>
                </a:cxn>
                <a:cxn ang="0">
                  <a:pos x="524" y="92"/>
                </a:cxn>
                <a:cxn ang="0">
                  <a:pos x="524" y="112"/>
                </a:cxn>
                <a:cxn ang="0">
                  <a:pos x="512" y="128"/>
                </a:cxn>
                <a:cxn ang="0">
                  <a:pos x="488" y="148"/>
                </a:cxn>
                <a:cxn ang="0">
                  <a:pos x="460" y="164"/>
                </a:cxn>
                <a:cxn ang="0">
                  <a:pos x="408" y="184"/>
                </a:cxn>
                <a:cxn ang="0">
                  <a:pos x="356" y="188"/>
                </a:cxn>
                <a:cxn ang="0">
                  <a:pos x="248" y="212"/>
                </a:cxn>
                <a:cxn ang="0">
                  <a:pos x="188" y="236"/>
                </a:cxn>
                <a:cxn ang="0">
                  <a:pos x="136" y="260"/>
                </a:cxn>
                <a:cxn ang="0">
                  <a:pos x="108" y="300"/>
                </a:cxn>
                <a:cxn ang="0">
                  <a:pos x="96" y="316"/>
                </a:cxn>
                <a:cxn ang="0">
                  <a:pos x="88" y="336"/>
                </a:cxn>
                <a:cxn ang="0">
                  <a:pos x="96" y="348"/>
                </a:cxn>
                <a:cxn ang="0">
                  <a:pos x="100" y="364"/>
                </a:cxn>
                <a:cxn ang="0">
                  <a:pos x="112" y="384"/>
                </a:cxn>
                <a:cxn ang="0">
                  <a:pos x="136" y="412"/>
                </a:cxn>
                <a:cxn ang="0">
                  <a:pos x="180" y="436"/>
                </a:cxn>
                <a:cxn ang="0">
                  <a:pos x="236" y="460"/>
                </a:cxn>
                <a:cxn ang="0">
                  <a:pos x="308" y="492"/>
                </a:cxn>
                <a:cxn ang="0">
                  <a:pos x="180" y="460"/>
                </a:cxn>
                <a:cxn ang="0">
                  <a:pos x="84" y="436"/>
                </a:cxn>
                <a:cxn ang="0">
                  <a:pos x="52" y="420"/>
                </a:cxn>
                <a:cxn ang="0">
                  <a:pos x="24" y="396"/>
                </a:cxn>
                <a:cxn ang="0">
                  <a:pos x="4" y="360"/>
                </a:cxn>
                <a:cxn ang="0">
                  <a:pos x="0" y="348"/>
                </a:cxn>
                <a:cxn ang="0">
                  <a:pos x="0" y="328"/>
                </a:cxn>
                <a:cxn ang="0">
                  <a:pos x="4" y="316"/>
                </a:cxn>
                <a:cxn ang="0">
                  <a:pos x="24" y="292"/>
                </a:cxn>
                <a:cxn ang="0">
                  <a:pos x="60" y="256"/>
                </a:cxn>
                <a:cxn ang="0">
                  <a:pos x="88" y="244"/>
                </a:cxn>
                <a:cxn ang="0">
                  <a:pos x="132" y="224"/>
                </a:cxn>
                <a:cxn ang="0">
                  <a:pos x="228" y="200"/>
                </a:cxn>
                <a:cxn ang="0">
                  <a:pos x="308" y="188"/>
                </a:cxn>
                <a:cxn ang="0">
                  <a:pos x="372" y="176"/>
                </a:cxn>
                <a:cxn ang="0">
                  <a:pos x="420" y="164"/>
                </a:cxn>
                <a:cxn ang="0">
                  <a:pos x="460" y="148"/>
                </a:cxn>
                <a:cxn ang="0">
                  <a:pos x="472" y="136"/>
                </a:cxn>
                <a:cxn ang="0">
                  <a:pos x="484" y="116"/>
                </a:cxn>
                <a:cxn ang="0">
                  <a:pos x="484" y="92"/>
                </a:cxn>
                <a:cxn ang="0">
                  <a:pos x="472" y="64"/>
                </a:cxn>
                <a:cxn ang="0">
                  <a:pos x="464" y="52"/>
                </a:cxn>
                <a:cxn ang="0">
                  <a:pos x="440" y="32"/>
                </a:cxn>
                <a:cxn ang="0">
                  <a:pos x="396" y="12"/>
                </a:cxn>
                <a:cxn ang="0">
                  <a:pos x="332" y="0"/>
                </a:cxn>
                <a:cxn ang="0">
                  <a:pos x="380" y="0"/>
                </a:cxn>
                <a:cxn ang="0">
                  <a:pos x="436" y="12"/>
                </a:cxn>
                <a:cxn ang="0">
                  <a:pos x="488" y="32"/>
                </a:cxn>
                <a:cxn ang="0">
                  <a:pos x="512" y="52"/>
                </a:cxn>
                <a:cxn ang="0">
                  <a:pos x="524" y="68"/>
                </a:cxn>
              </a:cxnLst>
              <a:rect l="0" t="0" r="0" b="0"/>
              <a:pathLst>
                <a:path w="532" h="492">
                  <a:moveTo>
                    <a:pt x="524" y="68"/>
                  </a:moveTo>
                  <a:lnTo>
                    <a:pt x="532" y="80"/>
                  </a:lnTo>
                  <a:lnTo>
                    <a:pt x="524" y="92"/>
                  </a:lnTo>
                  <a:lnTo>
                    <a:pt x="524" y="112"/>
                  </a:lnTo>
                  <a:lnTo>
                    <a:pt x="512" y="128"/>
                  </a:lnTo>
                  <a:lnTo>
                    <a:pt x="488" y="148"/>
                  </a:lnTo>
                  <a:lnTo>
                    <a:pt x="460" y="164"/>
                  </a:lnTo>
                  <a:lnTo>
                    <a:pt x="408" y="184"/>
                  </a:lnTo>
                  <a:lnTo>
                    <a:pt x="356" y="188"/>
                  </a:lnTo>
                  <a:lnTo>
                    <a:pt x="248" y="212"/>
                  </a:lnTo>
                  <a:lnTo>
                    <a:pt x="188" y="236"/>
                  </a:lnTo>
                  <a:lnTo>
                    <a:pt x="136" y="260"/>
                  </a:lnTo>
                  <a:lnTo>
                    <a:pt x="108" y="300"/>
                  </a:lnTo>
                  <a:lnTo>
                    <a:pt x="96" y="316"/>
                  </a:lnTo>
                  <a:lnTo>
                    <a:pt x="88" y="336"/>
                  </a:lnTo>
                  <a:lnTo>
                    <a:pt x="96" y="348"/>
                  </a:lnTo>
                  <a:lnTo>
                    <a:pt x="100" y="364"/>
                  </a:lnTo>
                  <a:lnTo>
                    <a:pt x="112" y="384"/>
                  </a:lnTo>
                  <a:lnTo>
                    <a:pt x="136" y="412"/>
                  </a:lnTo>
                  <a:lnTo>
                    <a:pt x="180" y="436"/>
                  </a:lnTo>
                  <a:lnTo>
                    <a:pt x="236" y="460"/>
                  </a:lnTo>
                  <a:lnTo>
                    <a:pt x="308" y="492"/>
                  </a:lnTo>
                  <a:lnTo>
                    <a:pt x="180" y="460"/>
                  </a:lnTo>
                  <a:lnTo>
                    <a:pt x="84" y="436"/>
                  </a:lnTo>
                  <a:lnTo>
                    <a:pt x="52" y="420"/>
                  </a:lnTo>
                  <a:lnTo>
                    <a:pt x="24" y="396"/>
                  </a:lnTo>
                  <a:lnTo>
                    <a:pt x="4" y="360"/>
                  </a:lnTo>
                  <a:lnTo>
                    <a:pt x="0" y="348"/>
                  </a:lnTo>
                  <a:lnTo>
                    <a:pt x="0" y="328"/>
                  </a:lnTo>
                  <a:lnTo>
                    <a:pt x="4" y="316"/>
                  </a:lnTo>
                  <a:lnTo>
                    <a:pt x="24" y="292"/>
                  </a:lnTo>
                  <a:lnTo>
                    <a:pt x="60" y="256"/>
                  </a:lnTo>
                  <a:lnTo>
                    <a:pt x="88" y="244"/>
                  </a:lnTo>
                  <a:lnTo>
                    <a:pt x="132" y="224"/>
                  </a:lnTo>
                  <a:lnTo>
                    <a:pt x="228" y="200"/>
                  </a:lnTo>
                  <a:lnTo>
                    <a:pt x="308" y="188"/>
                  </a:lnTo>
                  <a:lnTo>
                    <a:pt x="372" y="176"/>
                  </a:lnTo>
                  <a:lnTo>
                    <a:pt x="420" y="164"/>
                  </a:lnTo>
                  <a:lnTo>
                    <a:pt x="460" y="148"/>
                  </a:lnTo>
                  <a:lnTo>
                    <a:pt x="472" y="136"/>
                  </a:lnTo>
                  <a:lnTo>
                    <a:pt x="484" y="116"/>
                  </a:lnTo>
                  <a:lnTo>
                    <a:pt x="484" y="92"/>
                  </a:lnTo>
                  <a:lnTo>
                    <a:pt x="472" y="64"/>
                  </a:lnTo>
                  <a:lnTo>
                    <a:pt x="464" y="52"/>
                  </a:lnTo>
                  <a:lnTo>
                    <a:pt x="440" y="32"/>
                  </a:lnTo>
                  <a:lnTo>
                    <a:pt x="396" y="12"/>
                  </a:lnTo>
                  <a:lnTo>
                    <a:pt x="332" y="0"/>
                  </a:lnTo>
                  <a:lnTo>
                    <a:pt x="380" y="0"/>
                  </a:lnTo>
                  <a:lnTo>
                    <a:pt x="436" y="12"/>
                  </a:lnTo>
                  <a:lnTo>
                    <a:pt x="488" y="32"/>
                  </a:lnTo>
                  <a:lnTo>
                    <a:pt x="512" y="52"/>
                  </a:lnTo>
                  <a:lnTo>
                    <a:pt x="524"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31" name="図形 30"/>
            <p:cNvSpPr>
              <a:spLocks/>
            </p:cNvSpPr>
            <p:nvPr/>
          </p:nvSpPr>
          <p:spPr bwMode="auto">
            <a:xfrm>
              <a:off x="4724" y="816"/>
              <a:ext cx="576" cy="350"/>
            </a:xfrm>
            <a:custGeom>
              <a:avLst/>
              <a:gdLst/>
              <a:ahLst/>
              <a:cxnLst>
                <a:cxn ang="0">
                  <a:pos x="576" y="96"/>
                </a:cxn>
                <a:cxn ang="0">
                  <a:pos x="564" y="140"/>
                </a:cxn>
                <a:cxn ang="0">
                  <a:pos x="512" y="168"/>
                </a:cxn>
                <a:cxn ang="0">
                  <a:pos x="400" y="188"/>
                </a:cxn>
                <a:cxn ang="0">
                  <a:pos x="224" y="228"/>
                </a:cxn>
                <a:cxn ang="0">
                  <a:pos x="192" y="236"/>
                </a:cxn>
                <a:cxn ang="0">
                  <a:pos x="108" y="260"/>
                </a:cxn>
                <a:cxn ang="0">
                  <a:pos x="56" y="308"/>
                </a:cxn>
                <a:cxn ang="0">
                  <a:pos x="44" y="352"/>
                </a:cxn>
                <a:cxn ang="0">
                  <a:pos x="20" y="284"/>
                </a:cxn>
                <a:cxn ang="0">
                  <a:pos x="56" y="248"/>
                </a:cxn>
                <a:cxn ang="0">
                  <a:pos x="132" y="216"/>
                </a:cxn>
                <a:cxn ang="0">
                  <a:pos x="356" y="176"/>
                </a:cxn>
                <a:cxn ang="0">
                  <a:pos x="460" y="152"/>
                </a:cxn>
                <a:cxn ang="0">
                  <a:pos x="496" y="120"/>
                </a:cxn>
                <a:cxn ang="0">
                  <a:pos x="500" y="92"/>
                </a:cxn>
                <a:cxn ang="0">
                  <a:pos x="484" y="60"/>
                </a:cxn>
                <a:cxn ang="0">
                  <a:pos x="400" y="24"/>
                </a:cxn>
                <a:cxn ang="0">
                  <a:pos x="260" y="16"/>
                </a:cxn>
                <a:cxn ang="0">
                  <a:pos x="212" y="32"/>
                </a:cxn>
                <a:cxn ang="0">
                  <a:pos x="344" y="24"/>
                </a:cxn>
                <a:cxn ang="0">
                  <a:pos x="440" y="44"/>
                </a:cxn>
                <a:cxn ang="0">
                  <a:pos x="488" y="80"/>
                </a:cxn>
                <a:cxn ang="0">
                  <a:pos x="500" y="104"/>
                </a:cxn>
                <a:cxn ang="0">
                  <a:pos x="484" y="132"/>
                </a:cxn>
                <a:cxn ang="0">
                  <a:pos x="416" y="164"/>
                </a:cxn>
                <a:cxn ang="0">
                  <a:pos x="228" y="188"/>
                </a:cxn>
                <a:cxn ang="0">
                  <a:pos x="92" y="224"/>
                </a:cxn>
                <a:cxn ang="0">
                  <a:pos x="32" y="252"/>
                </a:cxn>
                <a:cxn ang="0">
                  <a:pos x="8" y="304"/>
                </a:cxn>
                <a:cxn ang="0">
                  <a:pos x="12" y="248"/>
                </a:cxn>
                <a:cxn ang="0">
                  <a:pos x="60" y="204"/>
                </a:cxn>
                <a:cxn ang="0">
                  <a:pos x="156" y="188"/>
                </a:cxn>
                <a:cxn ang="0">
                  <a:pos x="272" y="176"/>
                </a:cxn>
                <a:cxn ang="0">
                  <a:pos x="328" y="144"/>
                </a:cxn>
                <a:cxn ang="0">
                  <a:pos x="352" y="120"/>
                </a:cxn>
                <a:cxn ang="0">
                  <a:pos x="352" y="84"/>
                </a:cxn>
                <a:cxn ang="0">
                  <a:pos x="308" y="56"/>
                </a:cxn>
                <a:cxn ang="0">
                  <a:pos x="216" y="44"/>
                </a:cxn>
                <a:cxn ang="0">
                  <a:pos x="304" y="0"/>
                </a:cxn>
                <a:cxn ang="0">
                  <a:pos x="440" y="12"/>
                </a:cxn>
                <a:cxn ang="0">
                  <a:pos x="520" y="36"/>
                </a:cxn>
                <a:cxn ang="0">
                  <a:pos x="556" y="68"/>
                </a:cxn>
              </a:cxnLst>
              <a:rect l="0" t="0" r="0" b="0"/>
              <a:pathLst>
                <a:path w="576" h="352">
                  <a:moveTo>
                    <a:pt x="556" y="68"/>
                  </a:moveTo>
                  <a:lnTo>
                    <a:pt x="576" y="96"/>
                  </a:lnTo>
                  <a:lnTo>
                    <a:pt x="568" y="120"/>
                  </a:lnTo>
                  <a:lnTo>
                    <a:pt x="564" y="140"/>
                  </a:lnTo>
                  <a:lnTo>
                    <a:pt x="544" y="152"/>
                  </a:lnTo>
                  <a:lnTo>
                    <a:pt x="512" y="168"/>
                  </a:lnTo>
                  <a:lnTo>
                    <a:pt x="464" y="180"/>
                  </a:lnTo>
                  <a:lnTo>
                    <a:pt x="400" y="188"/>
                  </a:lnTo>
                  <a:lnTo>
                    <a:pt x="320" y="200"/>
                  </a:lnTo>
                  <a:lnTo>
                    <a:pt x="224" y="228"/>
                  </a:lnTo>
                  <a:lnTo>
                    <a:pt x="216" y="228"/>
                  </a:lnTo>
                  <a:lnTo>
                    <a:pt x="192" y="236"/>
                  </a:lnTo>
                  <a:lnTo>
                    <a:pt x="144" y="248"/>
                  </a:lnTo>
                  <a:lnTo>
                    <a:pt x="108" y="260"/>
                  </a:lnTo>
                  <a:lnTo>
                    <a:pt x="72" y="284"/>
                  </a:lnTo>
                  <a:lnTo>
                    <a:pt x="56" y="308"/>
                  </a:lnTo>
                  <a:lnTo>
                    <a:pt x="44" y="332"/>
                  </a:lnTo>
                  <a:lnTo>
                    <a:pt x="44" y="352"/>
                  </a:lnTo>
                  <a:lnTo>
                    <a:pt x="12" y="308"/>
                  </a:lnTo>
                  <a:lnTo>
                    <a:pt x="20" y="284"/>
                  </a:lnTo>
                  <a:lnTo>
                    <a:pt x="32" y="260"/>
                  </a:lnTo>
                  <a:lnTo>
                    <a:pt x="56" y="248"/>
                  </a:lnTo>
                  <a:lnTo>
                    <a:pt x="92" y="228"/>
                  </a:lnTo>
                  <a:lnTo>
                    <a:pt x="132" y="216"/>
                  </a:lnTo>
                  <a:lnTo>
                    <a:pt x="236" y="192"/>
                  </a:lnTo>
                  <a:lnTo>
                    <a:pt x="356" y="176"/>
                  </a:lnTo>
                  <a:lnTo>
                    <a:pt x="416" y="168"/>
                  </a:lnTo>
                  <a:lnTo>
                    <a:pt x="460" y="152"/>
                  </a:lnTo>
                  <a:lnTo>
                    <a:pt x="484" y="140"/>
                  </a:lnTo>
                  <a:lnTo>
                    <a:pt x="496" y="120"/>
                  </a:lnTo>
                  <a:lnTo>
                    <a:pt x="508" y="104"/>
                  </a:lnTo>
                  <a:lnTo>
                    <a:pt x="500" y="92"/>
                  </a:lnTo>
                  <a:lnTo>
                    <a:pt x="496" y="72"/>
                  </a:lnTo>
                  <a:lnTo>
                    <a:pt x="484" y="60"/>
                  </a:lnTo>
                  <a:lnTo>
                    <a:pt x="448" y="36"/>
                  </a:lnTo>
                  <a:lnTo>
                    <a:pt x="400" y="24"/>
                  </a:lnTo>
                  <a:lnTo>
                    <a:pt x="352" y="16"/>
                  </a:lnTo>
                  <a:lnTo>
                    <a:pt x="260" y="16"/>
                  </a:lnTo>
                  <a:lnTo>
                    <a:pt x="212" y="24"/>
                  </a:lnTo>
                  <a:lnTo>
                    <a:pt x="212" y="32"/>
                  </a:lnTo>
                  <a:lnTo>
                    <a:pt x="252" y="24"/>
                  </a:lnTo>
                  <a:lnTo>
                    <a:pt x="344" y="24"/>
                  </a:lnTo>
                  <a:lnTo>
                    <a:pt x="392" y="32"/>
                  </a:lnTo>
                  <a:lnTo>
                    <a:pt x="440" y="44"/>
                  </a:lnTo>
                  <a:lnTo>
                    <a:pt x="476" y="60"/>
                  </a:lnTo>
                  <a:lnTo>
                    <a:pt x="488" y="80"/>
                  </a:lnTo>
                  <a:lnTo>
                    <a:pt x="500" y="92"/>
                  </a:lnTo>
                  <a:lnTo>
                    <a:pt x="500" y="104"/>
                  </a:lnTo>
                  <a:lnTo>
                    <a:pt x="496" y="120"/>
                  </a:lnTo>
                  <a:lnTo>
                    <a:pt x="484" y="132"/>
                  </a:lnTo>
                  <a:lnTo>
                    <a:pt x="452" y="152"/>
                  </a:lnTo>
                  <a:lnTo>
                    <a:pt x="416" y="164"/>
                  </a:lnTo>
                  <a:lnTo>
                    <a:pt x="356" y="176"/>
                  </a:lnTo>
                  <a:lnTo>
                    <a:pt x="228" y="188"/>
                  </a:lnTo>
                  <a:lnTo>
                    <a:pt x="132" y="212"/>
                  </a:lnTo>
                  <a:lnTo>
                    <a:pt x="92" y="224"/>
                  </a:lnTo>
                  <a:lnTo>
                    <a:pt x="56" y="240"/>
                  </a:lnTo>
                  <a:lnTo>
                    <a:pt x="32" y="252"/>
                  </a:lnTo>
                  <a:lnTo>
                    <a:pt x="20" y="272"/>
                  </a:lnTo>
                  <a:lnTo>
                    <a:pt x="8" y="304"/>
                  </a:lnTo>
                  <a:lnTo>
                    <a:pt x="0" y="276"/>
                  </a:lnTo>
                  <a:lnTo>
                    <a:pt x="12" y="248"/>
                  </a:lnTo>
                  <a:lnTo>
                    <a:pt x="32" y="224"/>
                  </a:lnTo>
                  <a:lnTo>
                    <a:pt x="60" y="204"/>
                  </a:lnTo>
                  <a:lnTo>
                    <a:pt x="96" y="188"/>
                  </a:lnTo>
                  <a:lnTo>
                    <a:pt x="156" y="188"/>
                  </a:lnTo>
                  <a:lnTo>
                    <a:pt x="224" y="180"/>
                  </a:lnTo>
                  <a:lnTo>
                    <a:pt x="272" y="176"/>
                  </a:lnTo>
                  <a:lnTo>
                    <a:pt x="304" y="164"/>
                  </a:lnTo>
                  <a:lnTo>
                    <a:pt x="328" y="144"/>
                  </a:lnTo>
                  <a:lnTo>
                    <a:pt x="344" y="132"/>
                  </a:lnTo>
                  <a:lnTo>
                    <a:pt x="352" y="120"/>
                  </a:lnTo>
                  <a:lnTo>
                    <a:pt x="356" y="108"/>
                  </a:lnTo>
                  <a:lnTo>
                    <a:pt x="352" y="84"/>
                  </a:lnTo>
                  <a:lnTo>
                    <a:pt x="340" y="72"/>
                  </a:lnTo>
                  <a:lnTo>
                    <a:pt x="308" y="56"/>
                  </a:lnTo>
                  <a:lnTo>
                    <a:pt x="272" y="44"/>
                  </a:lnTo>
                  <a:lnTo>
                    <a:pt x="216" y="44"/>
                  </a:lnTo>
                  <a:lnTo>
                    <a:pt x="204" y="4"/>
                  </a:lnTo>
                  <a:lnTo>
                    <a:pt x="304" y="0"/>
                  </a:lnTo>
                  <a:lnTo>
                    <a:pt x="380" y="0"/>
                  </a:lnTo>
                  <a:lnTo>
                    <a:pt x="440" y="12"/>
                  </a:lnTo>
                  <a:lnTo>
                    <a:pt x="488" y="24"/>
                  </a:lnTo>
                  <a:lnTo>
                    <a:pt x="520" y="36"/>
                  </a:lnTo>
                  <a:lnTo>
                    <a:pt x="544" y="56"/>
                  </a:lnTo>
                  <a:lnTo>
                    <a:pt x="556"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32" name="図形 31"/>
            <p:cNvSpPr>
              <a:spLocks/>
            </p:cNvSpPr>
            <p:nvPr/>
          </p:nvSpPr>
          <p:spPr bwMode="auto">
            <a:xfrm>
              <a:off x="5232" y="848"/>
              <a:ext cx="292" cy="196"/>
            </a:xfrm>
            <a:custGeom>
              <a:avLst/>
              <a:gdLst/>
              <a:ahLst/>
              <a:cxnLst>
                <a:cxn ang="0">
                  <a:pos x="116" y="184"/>
                </a:cxn>
                <a:cxn ang="0">
                  <a:pos x="80" y="184"/>
                </a:cxn>
                <a:cxn ang="0">
                  <a:pos x="0" y="196"/>
                </a:cxn>
                <a:cxn ang="0">
                  <a:pos x="12" y="192"/>
                </a:cxn>
                <a:cxn ang="0">
                  <a:pos x="36" y="180"/>
                </a:cxn>
                <a:cxn ang="0">
                  <a:pos x="92" y="172"/>
                </a:cxn>
                <a:cxn ang="0">
                  <a:pos x="156" y="148"/>
                </a:cxn>
                <a:cxn ang="0">
                  <a:pos x="200" y="132"/>
                </a:cxn>
                <a:cxn ang="0">
                  <a:pos x="228" y="108"/>
                </a:cxn>
                <a:cxn ang="0">
                  <a:pos x="240" y="88"/>
                </a:cxn>
                <a:cxn ang="0">
                  <a:pos x="248" y="72"/>
                </a:cxn>
                <a:cxn ang="0">
                  <a:pos x="240" y="60"/>
                </a:cxn>
                <a:cxn ang="0">
                  <a:pos x="236" y="40"/>
                </a:cxn>
                <a:cxn ang="0">
                  <a:pos x="216" y="24"/>
                </a:cxn>
                <a:cxn ang="0">
                  <a:pos x="180" y="0"/>
                </a:cxn>
                <a:cxn ang="0">
                  <a:pos x="216" y="4"/>
                </a:cxn>
                <a:cxn ang="0">
                  <a:pos x="240" y="12"/>
                </a:cxn>
                <a:cxn ang="0">
                  <a:pos x="260" y="28"/>
                </a:cxn>
                <a:cxn ang="0">
                  <a:pos x="280" y="40"/>
                </a:cxn>
                <a:cxn ang="0">
                  <a:pos x="292" y="64"/>
                </a:cxn>
                <a:cxn ang="0">
                  <a:pos x="292" y="76"/>
                </a:cxn>
                <a:cxn ang="0">
                  <a:pos x="292" y="84"/>
                </a:cxn>
                <a:cxn ang="0">
                  <a:pos x="284" y="108"/>
                </a:cxn>
                <a:cxn ang="0">
                  <a:pos x="260" y="132"/>
                </a:cxn>
                <a:cxn ang="0">
                  <a:pos x="228" y="148"/>
                </a:cxn>
                <a:cxn ang="0">
                  <a:pos x="200" y="160"/>
                </a:cxn>
                <a:cxn ang="0">
                  <a:pos x="140" y="180"/>
                </a:cxn>
                <a:cxn ang="0">
                  <a:pos x="116" y="184"/>
                </a:cxn>
              </a:cxnLst>
              <a:rect l="0" t="0" r="0" b="0"/>
              <a:pathLst>
                <a:path w="292" h="196">
                  <a:moveTo>
                    <a:pt x="116" y="184"/>
                  </a:moveTo>
                  <a:lnTo>
                    <a:pt x="80" y="184"/>
                  </a:lnTo>
                  <a:lnTo>
                    <a:pt x="0" y="196"/>
                  </a:lnTo>
                  <a:lnTo>
                    <a:pt x="12" y="192"/>
                  </a:lnTo>
                  <a:lnTo>
                    <a:pt x="36" y="180"/>
                  </a:lnTo>
                  <a:lnTo>
                    <a:pt x="92" y="172"/>
                  </a:lnTo>
                  <a:lnTo>
                    <a:pt x="156" y="148"/>
                  </a:lnTo>
                  <a:lnTo>
                    <a:pt x="200" y="132"/>
                  </a:lnTo>
                  <a:lnTo>
                    <a:pt x="228" y="108"/>
                  </a:lnTo>
                  <a:lnTo>
                    <a:pt x="240" y="88"/>
                  </a:lnTo>
                  <a:lnTo>
                    <a:pt x="248" y="72"/>
                  </a:lnTo>
                  <a:lnTo>
                    <a:pt x="240" y="60"/>
                  </a:lnTo>
                  <a:lnTo>
                    <a:pt x="236" y="40"/>
                  </a:lnTo>
                  <a:lnTo>
                    <a:pt x="216" y="24"/>
                  </a:lnTo>
                  <a:lnTo>
                    <a:pt x="180" y="0"/>
                  </a:lnTo>
                  <a:lnTo>
                    <a:pt x="216" y="4"/>
                  </a:lnTo>
                  <a:lnTo>
                    <a:pt x="240" y="12"/>
                  </a:lnTo>
                  <a:lnTo>
                    <a:pt x="260" y="28"/>
                  </a:lnTo>
                  <a:lnTo>
                    <a:pt x="280" y="40"/>
                  </a:lnTo>
                  <a:lnTo>
                    <a:pt x="292" y="64"/>
                  </a:lnTo>
                  <a:lnTo>
                    <a:pt x="292" y="76"/>
                  </a:lnTo>
                  <a:lnTo>
                    <a:pt x="292" y="84"/>
                  </a:lnTo>
                  <a:lnTo>
                    <a:pt x="284" y="108"/>
                  </a:lnTo>
                  <a:lnTo>
                    <a:pt x="260" y="132"/>
                  </a:lnTo>
                  <a:lnTo>
                    <a:pt x="228" y="148"/>
                  </a:lnTo>
                  <a:lnTo>
                    <a:pt x="200" y="160"/>
                  </a:lnTo>
                  <a:lnTo>
                    <a:pt x="140" y="180"/>
                  </a:lnTo>
                  <a:lnTo>
                    <a:pt x="116" y="1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33" name="図形 32"/>
            <p:cNvSpPr>
              <a:spLocks/>
            </p:cNvSpPr>
            <p:nvPr/>
          </p:nvSpPr>
          <p:spPr bwMode="auto">
            <a:xfrm>
              <a:off x="5384" y="831"/>
              <a:ext cx="192" cy="197"/>
            </a:xfrm>
            <a:custGeom>
              <a:avLst/>
              <a:gdLst/>
              <a:ahLst/>
              <a:cxnLst>
                <a:cxn ang="0">
                  <a:pos x="192" y="88"/>
                </a:cxn>
                <a:cxn ang="0">
                  <a:pos x="192" y="92"/>
                </a:cxn>
                <a:cxn ang="0">
                  <a:pos x="188" y="112"/>
                </a:cxn>
                <a:cxn ang="0">
                  <a:pos x="176" y="128"/>
                </a:cxn>
                <a:cxn ang="0">
                  <a:pos x="156" y="148"/>
                </a:cxn>
                <a:cxn ang="0">
                  <a:pos x="128" y="164"/>
                </a:cxn>
                <a:cxn ang="0">
                  <a:pos x="72" y="184"/>
                </a:cxn>
                <a:cxn ang="0">
                  <a:pos x="52" y="188"/>
                </a:cxn>
                <a:cxn ang="0">
                  <a:pos x="12" y="196"/>
                </a:cxn>
                <a:cxn ang="0">
                  <a:pos x="48" y="184"/>
                </a:cxn>
                <a:cxn ang="0">
                  <a:pos x="88" y="164"/>
                </a:cxn>
                <a:cxn ang="0">
                  <a:pos x="128" y="136"/>
                </a:cxn>
                <a:cxn ang="0">
                  <a:pos x="140" y="116"/>
                </a:cxn>
                <a:cxn ang="0">
                  <a:pos x="144" y="100"/>
                </a:cxn>
                <a:cxn ang="0">
                  <a:pos x="144" y="92"/>
                </a:cxn>
                <a:cxn ang="0">
                  <a:pos x="144" y="80"/>
                </a:cxn>
                <a:cxn ang="0">
                  <a:pos x="128" y="52"/>
                </a:cxn>
                <a:cxn ang="0">
                  <a:pos x="116" y="40"/>
                </a:cxn>
                <a:cxn ang="0">
                  <a:pos x="88" y="28"/>
                </a:cxn>
                <a:cxn ang="0">
                  <a:pos x="60" y="16"/>
                </a:cxn>
                <a:cxn ang="0">
                  <a:pos x="16" y="8"/>
                </a:cxn>
                <a:cxn ang="0">
                  <a:pos x="0" y="0"/>
                </a:cxn>
                <a:cxn ang="0">
                  <a:pos x="48" y="8"/>
                </a:cxn>
                <a:cxn ang="0">
                  <a:pos x="108" y="20"/>
                </a:cxn>
                <a:cxn ang="0">
                  <a:pos x="132" y="32"/>
                </a:cxn>
                <a:cxn ang="0">
                  <a:pos x="164" y="44"/>
                </a:cxn>
                <a:cxn ang="0">
                  <a:pos x="180" y="64"/>
                </a:cxn>
                <a:cxn ang="0">
                  <a:pos x="192" y="88"/>
                </a:cxn>
              </a:cxnLst>
              <a:rect l="0" t="0" r="0" b="0"/>
              <a:pathLst>
                <a:path w="192" h="196">
                  <a:moveTo>
                    <a:pt x="192" y="88"/>
                  </a:moveTo>
                  <a:lnTo>
                    <a:pt x="192" y="92"/>
                  </a:lnTo>
                  <a:lnTo>
                    <a:pt x="188" y="112"/>
                  </a:lnTo>
                  <a:lnTo>
                    <a:pt x="176" y="128"/>
                  </a:lnTo>
                  <a:lnTo>
                    <a:pt x="156" y="148"/>
                  </a:lnTo>
                  <a:lnTo>
                    <a:pt x="128" y="164"/>
                  </a:lnTo>
                  <a:lnTo>
                    <a:pt x="72" y="184"/>
                  </a:lnTo>
                  <a:lnTo>
                    <a:pt x="52" y="188"/>
                  </a:lnTo>
                  <a:lnTo>
                    <a:pt x="12" y="196"/>
                  </a:lnTo>
                  <a:lnTo>
                    <a:pt x="48" y="184"/>
                  </a:lnTo>
                  <a:lnTo>
                    <a:pt x="88" y="164"/>
                  </a:lnTo>
                  <a:lnTo>
                    <a:pt x="128" y="136"/>
                  </a:lnTo>
                  <a:lnTo>
                    <a:pt x="140" y="116"/>
                  </a:lnTo>
                  <a:lnTo>
                    <a:pt x="144" y="100"/>
                  </a:lnTo>
                  <a:lnTo>
                    <a:pt x="144" y="92"/>
                  </a:lnTo>
                  <a:lnTo>
                    <a:pt x="144" y="80"/>
                  </a:lnTo>
                  <a:lnTo>
                    <a:pt x="128" y="52"/>
                  </a:lnTo>
                  <a:lnTo>
                    <a:pt x="116" y="40"/>
                  </a:lnTo>
                  <a:lnTo>
                    <a:pt x="88" y="28"/>
                  </a:lnTo>
                  <a:lnTo>
                    <a:pt x="60" y="16"/>
                  </a:lnTo>
                  <a:lnTo>
                    <a:pt x="16" y="8"/>
                  </a:lnTo>
                  <a:lnTo>
                    <a:pt x="0" y="0"/>
                  </a:lnTo>
                  <a:lnTo>
                    <a:pt x="48" y="8"/>
                  </a:lnTo>
                  <a:lnTo>
                    <a:pt x="108" y="20"/>
                  </a:lnTo>
                  <a:lnTo>
                    <a:pt x="132" y="32"/>
                  </a:lnTo>
                  <a:lnTo>
                    <a:pt x="164" y="44"/>
                  </a:lnTo>
                  <a:lnTo>
                    <a:pt x="180" y="64"/>
                  </a:lnTo>
                  <a:lnTo>
                    <a:pt x="192"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34" name="図形 33"/>
            <p:cNvSpPr>
              <a:spLocks/>
            </p:cNvSpPr>
            <p:nvPr/>
          </p:nvSpPr>
          <p:spPr bwMode="auto">
            <a:xfrm>
              <a:off x="4880" y="756"/>
              <a:ext cx="625" cy="580"/>
            </a:xfrm>
            <a:custGeom>
              <a:avLst/>
              <a:gdLst/>
              <a:ahLst/>
              <a:cxnLst>
                <a:cxn ang="0">
                  <a:pos x="408" y="60"/>
                </a:cxn>
                <a:cxn ang="0">
                  <a:pos x="516" y="84"/>
                </a:cxn>
                <a:cxn ang="0">
                  <a:pos x="576" y="128"/>
                </a:cxn>
                <a:cxn ang="0">
                  <a:pos x="592" y="164"/>
                </a:cxn>
                <a:cxn ang="0">
                  <a:pos x="576" y="200"/>
                </a:cxn>
                <a:cxn ang="0">
                  <a:pos x="504" y="240"/>
                </a:cxn>
                <a:cxn ang="0">
                  <a:pos x="396" y="264"/>
                </a:cxn>
                <a:cxn ang="0">
                  <a:pos x="344" y="288"/>
                </a:cxn>
                <a:cxn ang="0">
                  <a:pos x="248" y="320"/>
                </a:cxn>
                <a:cxn ang="0">
                  <a:pos x="172" y="376"/>
                </a:cxn>
                <a:cxn ang="0">
                  <a:pos x="152" y="404"/>
                </a:cxn>
                <a:cxn ang="0">
                  <a:pos x="152" y="428"/>
                </a:cxn>
                <a:cxn ang="0">
                  <a:pos x="196" y="484"/>
                </a:cxn>
                <a:cxn ang="0">
                  <a:pos x="308" y="520"/>
                </a:cxn>
                <a:cxn ang="0">
                  <a:pos x="624" y="580"/>
                </a:cxn>
                <a:cxn ang="0">
                  <a:pos x="420" y="556"/>
                </a:cxn>
                <a:cxn ang="0">
                  <a:pos x="220" y="512"/>
                </a:cxn>
                <a:cxn ang="0">
                  <a:pos x="124" y="460"/>
                </a:cxn>
                <a:cxn ang="0">
                  <a:pos x="92" y="412"/>
                </a:cxn>
                <a:cxn ang="0">
                  <a:pos x="92" y="380"/>
                </a:cxn>
                <a:cxn ang="0">
                  <a:pos x="140" y="332"/>
                </a:cxn>
                <a:cxn ang="0">
                  <a:pos x="212" y="296"/>
                </a:cxn>
                <a:cxn ang="0">
                  <a:pos x="308" y="276"/>
                </a:cxn>
                <a:cxn ang="0">
                  <a:pos x="460" y="228"/>
                </a:cxn>
                <a:cxn ang="0">
                  <a:pos x="496" y="204"/>
                </a:cxn>
                <a:cxn ang="0">
                  <a:pos x="516" y="152"/>
                </a:cxn>
                <a:cxn ang="0">
                  <a:pos x="492" y="120"/>
                </a:cxn>
                <a:cxn ang="0">
                  <a:pos x="408" y="72"/>
                </a:cxn>
                <a:cxn ang="0">
                  <a:pos x="308" y="52"/>
                </a:cxn>
                <a:cxn ang="0">
                  <a:pos x="44" y="52"/>
                </a:cxn>
                <a:cxn ang="0">
                  <a:pos x="0" y="0"/>
                </a:cxn>
                <a:cxn ang="0">
                  <a:pos x="112" y="28"/>
                </a:cxn>
                <a:cxn ang="0">
                  <a:pos x="376" y="60"/>
                </a:cxn>
              </a:cxnLst>
              <a:rect l="0" t="0" r="0" b="0"/>
              <a:pathLst>
                <a:path w="624" h="580">
                  <a:moveTo>
                    <a:pt x="376" y="60"/>
                  </a:moveTo>
                  <a:lnTo>
                    <a:pt x="408" y="60"/>
                  </a:lnTo>
                  <a:lnTo>
                    <a:pt x="472" y="72"/>
                  </a:lnTo>
                  <a:lnTo>
                    <a:pt x="516" y="84"/>
                  </a:lnTo>
                  <a:lnTo>
                    <a:pt x="544" y="104"/>
                  </a:lnTo>
                  <a:lnTo>
                    <a:pt x="576" y="128"/>
                  </a:lnTo>
                  <a:lnTo>
                    <a:pt x="592" y="156"/>
                  </a:lnTo>
                  <a:lnTo>
                    <a:pt x="592" y="164"/>
                  </a:lnTo>
                  <a:lnTo>
                    <a:pt x="588" y="180"/>
                  </a:lnTo>
                  <a:lnTo>
                    <a:pt x="576" y="200"/>
                  </a:lnTo>
                  <a:lnTo>
                    <a:pt x="552" y="216"/>
                  </a:lnTo>
                  <a:lnTo>
                    <a:pt x="504" y="240"/>
                  </a:lnTo>
                  <a:lnTo>
                    <a:pt x="436" y="260"/>
                  </a:lnTo>
                  <a:lnTo>
                    <a:pt x="396" y="264"/>
                  </a:lnTo>
                  <a:lnTo>
                    <a:pt x="364" y="276"/>
                  </a:lnTo>
                  <a:lnTo>
                    <a:pt x="344" y="288"/>
                  </a:lnTo>
                  <a:lnTo>
                    <a:pt x="296" y="300"/>
                  </a:lnTo>
                  <a:lnTo>
                    <a:pt x="248" y="320"/>
                  </a:lnTo>
                  <a:lnTo>
                    <a:pt x="208" y="344"/>
                  </a:lnTo>
                  <a:lnTo>
                    <a:pt x="172" y="376"/>
                  </a:lnTo>
                  <a:lnTo>
                    <a:pt x="160" y="388"/>
                  </a:lnTo>
                  <a:lnTo>
                    <a:pt x="152" y="404"/>
                  </a:lnTo>
                  <a:lnTo>
                    <a:pt x="148" y="416"/>
                  </a:lnTo>
                  <a:lnTo>
                    <a:pt x="152" y="428"/>
                  </a:lnTo>
                  <a:lnTo>
                    <a:pt x="164" y="460"/>
                  </a:lnTo>
                  <a:lnTo>
                    <a:pt x="196" y="484"/>
                  </a:lnTo>
                  <a:lnTo>
                    <a:pt x="244" y="500"/>
                  </a:lnTo>
                  <a:lnTo>
                    <a:pt x="308" y="520"/>
                  </a:lnTo>
                  <a:lnTo>
                    <a:pt x="424" y="544"/>
                  </a:lnTo>
                  <a:lnTo>
                    <a:pt x="624" y="580"/>
                  </a:lnTo>
                  <a:lnTo>
                    <a:pt x="520" y="572"/>
                  </a:lnTo>
                  <a:lnTo>
                    <a:pt x="420" y="556"/>
                  </a:lnTo>
                  <a:lnTo>
                    <a:pt x="304" y="536"/>
                  </a:lnTo>
                  <a:lnTo>
                    <a:pt x="220" y="512"/>
                  </a:lnTo>
                  <a:lnTo>
                    <a:pt x="160" y="484"/>
                  </a:lnTo>
                  <a:lnTo>
                    <a:pt x="124" y="460"/>
                  </a:lnTo>
                  <a:lnTo>
                    <a:pt x="96" y="428"/>
                  </a:lnTo>
                  <a:lnTo>
                    <a:pt x="92" y="412"/>
                  </a:lnTo>
                  <a:lnTo>
                    <a:pt x="92" y="400"/>
                  </a:lnTo>
                  <a:lnTo>
                    <a:pt x="92" y="380"/>
                  </a:lnTo>
                  <a:lnTo>
                    <a:pt x="112" y="348"/>
                  </a:lnTo>
                  <a:lnTo>
                    <a:pt x="140" y="332"/>
                  </a:lnTo>
                  <a:lnTo>
                    <a:pt x="176" y="312"/>
                  </a:lnTo>
                  <a:lnTo>
                    <a:pt x="212" y="296"/>
                  </a:lnTo>
                  <a:lnTo>
                    <a:pt x="280" y="284"/>
                  </a:lnTo>
                  <a:lnTo>
                    <a:pt x="308" y="276"/>
                  </a:lnTo>
                  <a:lnTo>
                    <a:pt x="408" y="252"/>
                  </a:lnTo>
                  <a:lnTo>
                    <a:pt x="460" y="228"/>
                  </a:lnTo>
                  <a:lnTo>
                    <a:pt x="492" y="212"/>
                  </a:lnTo>
                  <a:lnTo>
                    <a:pt x="496" y="204"/>
                  </a:lnTo>
                  <a:lnTo>
                    <a:pt x="516" y="176"/>
                  </a:lnTo>
                  <a:lnTo>
                    <a:pt x="516" y="152"/>
                  </a:lnTo>
                  <a:lnTo>
                    <a:pt x="504" y="132"/>
                  </a:lnTo>
                  <a:lnTo>
                    <a:pt x="492" y="120"/>
                  </a:lnTo>
                  <a:lnTo>
                    <a:pt x="456" y="96"/>
                  </a:lnTo>
                  <a:lnTo>
                    <a:pt x="408" y="72"/>
                  </a:lnTo>
                  <a:lnTo>
                    <a:pt x="364" y="60"/>
                  </a:lnTo>
                  <a:lnTo>
                    <a:pt x="308" y="52"/>
                  </a:lnTo>
                  <a:lnTo>
                    <a:pt x="196" y="48"/>
                  </a:lnTo>
                  <a:lnTo>
                    <a:pt x="44" y="52"/>
                  </a:lnTo>
                  <a:lnTo>
                    <a:pt x="24" y="24"/>
                  </a:lnTo>
                  <a:lnTo>
                    <a:pt x="0" y="0"/>
                  </a:lnTo>
                  <a:lnTo>
                    <a:pt x="36" y="12"/>
                  </a:lnTo>
                  <a:lnTo>
                    <a:pt x="112" y="28"/>
                  </a:lnTo>
                  <a:lnTo>
                    <a:pt x="224" y="48"/>
                  </a:lnTo>
                  <a:lnTo>
                    <a:pt x="376"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35" name="図形 34"/>
            <p:cNvSpPr>
              <a:spLocks/>
            </p:cNvSpPr>
            <p:nvPr/>
          </p:nvSpPr>
          <p:spPr bwMode="auto">
            <a:xfrm>
              <a:off x="5697" y="768"/>
              <a:ext cx="0" cy="4"/>
            </a:xfrm>
            <a:custGeom>
              <a:avLst/>
              <a:gdLst/>
              <a:ahLst/>
              <a:cxnLst>
                <a:cxn ang="0">
                  <a:pos x="0" y="4"/>
                </a:cxn>
                <a:cxn ang="0">
                  <a:pos x="0" y="0"/>
                </a:cxn>
                <a:cxn ang="0">
                  <a:pos x="0" y="4"/>
                </a:cxn>
              </a:cxnLst>
              <a:rect l="0" t="0" r="0" b="0"/>
              <a:pathLst>
                <a:path h="4">
                  <a:moveTo>
                    <a:pt x="0" y="4"/>
                  </a:moveTo>
                  <a:lnTo>
                    <a:pt x="0" y="0"/>
                  </a:lnTo>
                  <a:lnTo>
                    <a:pt x="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36" name="図形 35"/>
            <p:cNvSpPr>
              <a:spLocks/>
            </p:cNvSpPr>
            <p:nvPr/>
          </p:nvSpPr>
          <p:spPr bwMode="auto">
            <a:xfrm>
              <a:off x="4924" y="472"/>
              <a:ext cx="276" cy="308"/>
            </a:xfrm>
            <a:custGeom>
              <a:avLst/>
              <a:gdLst/>
              <a:ahLst/>
              <a:cxnLst>
                <a:cxn ang="0">
                  <a:pos x="48" y="152"/>
                </a:cxn>
                <a:cxn ang="0">
                  <a:pos x="52" y="176"/>
                </a:cxn>
                <a:cxn ang="0">
                  <a:pos x="68" y="204"/>
                </a:cxn>
                <a:cxn ang="0">
                  <a:pos x="96" y="228"/>
                </a:cxn>
                <a:cxn ang="0">
                  <a:pos x="132" y="240"/>
                </a:cxn>
                <a:cxn ang="0">
                  <a:pos x="204" y="276"/>
                </a:cxn>
                <a:cxn ang="0">
                  <a:pos x="276" y="308"/>
                </a:cxn>
                <a:cxn ang="0">
                  <a:pos x="200" y="284"/>
                </a:cxn>
                <a:cxn ang="0">
                  <a:pos x="104" y="248"/>
                </a:cxn>
                <a:cxn ang="0">
                  <a:pos x="60" y="228"/>
                </a:cxn>
                <a:cxn ang="0">
                  <a:pos x="24" y="204"/>
                </a:cxn>
                <a:cxn ang="0">
                  <a:pos x="0" y="176"/>
                </a:cxn>
                <a:cxn ang="0">
                  <a:pos x="0" y="156"/>
                </a:cxn>
                <a:cxn ang="0">
                  <a:pos x="0" y="140"/>
                </a:cxn>
                <a:cxn ang="0">
                  <a:pos x="4" y="120"/>
                </a:cxn>
                <a:cxn ang="0">
                  <a:pos x="16" y="104"/>
                </a:cxn>
                <a:cxn ang="0">
                  <a:pos x="36" y="76"/>
                </a:cxn>
                <a:cxn ang="0">
                  <a:pos x="68" y="60"/>
                </a:cxn>
                <a:cxn ang="0">
                  <a:pos x="108" y="36"/>
                </a:cxn>
                <a:cxn ang="0">
                  <a:pos x="168" y="16"/>
                </a:cxn>
                <a:cxn ang="0">
                  <a:pos x="240" y="0"/>
                </a:cxn>
                <a:cxn ang="0">
                  <a:pos x="248" y="0"/>
                </a:cxn>
                <a:cxn ang="0">
                  <a:pos x="188" y="16"/>
                </a:cxn>
                <a:cxn ang="0">
                  <a:pos x="140" y="40"/>
                </a:cxn>
                <a:cxn ang="0">
                  <a:pos x="104" y="64"/>
                </a:cxn>
                <a:cxn ang="0">
                  <a:pos x="80" y="92"/>
                </a:cxn>
                <a:cxn ang="0">
                  <a:pos x="60" y="116"/>
                </a:cxn>
                <a:cxn ang="0">
                  <a:pos x="52" y="132"/>
                </a:cxn>
                <a:cxn ang="0">
                  <a:pos x="48" y="152"/>
                </a:cxn>
              </a:cxnLst>
              <a:rect l="0" t="0" r="0" b="0"/>
              <a:pathLst>
                <a:path w="276" h="308">
                  <a:moveTo>
                    <a:pt x="48" y="152"/>
                  </a:moveTo>
                  <a:lnTo>
                    <a:pt x="52" y="176"/>
                  </a:lnTo>
                  <a:lnTo>
                    <a:pt x="68" y="204"/>
                  </a:lnTo>
                  <a:lnTo>
                    <a:pt x="96" y="228"/>
                  </a:lnTo>
                  <a:lnTo>
                    <a:pt x="132" y="240"/>
                  </a:lnTo>
                  <a:lnTo>
                    <a:pt x="204" y="276"/>
                  </a:lnTo>
                  <a:lnTo>
                    <a:pt x="276" y="308"/>
                  </a:lnTo>
                  <a:lnTo>
                    <a:pt x="200" y="284"/>
                  </a:lnTo>
                  <a:lnTo>
                    <a:pt x="104" y="248"/>
                  </a:lnTo>
                  <a:lnTo>
                    <a:pt x="60" y="228"/>
                  </a:lnTo>
                  <a:lnTo>
                    <a:pt x="24" y="204"/>
                  </a:lnTo>
                  <a:lnTo>
                    <a:pt x="0" y="176"/>
                  </a:lnTo>
                  <a:lnTo>
                    <a:pt x="0" y="156"/>
                  </a:lnTo>
                  <a:lnTo>
                    <a:pt x="0" y="140"/>
                  </a:lnTo>
                  <a:lnTo>
                    <a:pt x="4" y="120"/>
                  </a:lnTo>
                  <a:lnTo>
                    <a:pt x="16" y="104"/>
                  </a:lnTo>
                  <a:lnTo>
                    <a:pt x="36" y="76"/>
                  </a:lnTo>
                  <a:lnTo>
                    <a:pt x="68" y="60"/>
                  </a:lnTo>
                  <a:lnTo>
                    <a:pt x="108" y="36"/>
                  </a:lnTo>
                  <a:lnTo>
                    <a:pt x="168" y="16"/>
                  </a:lnTo>
                  <a:lnTo>
                    <a:pt x="240" y="0"/>
                  </a:lnTo>
                  <a:lnTo>
                    <a:pt x="248" y="0"/>
                  </a:lnTo>
                  <a:lnTo>
                    <a:pt x="188" y="16"/>
                  </a:lnTo>
                  <a:lnTo>
                    <a:pt x="140" y="40"/>
                  </a:lnTo>
                  <a:lnTo>
                    <a:pt x="104" y="64"/>
                  </a:lnTo>
                  <a:lnTo>
                    <a:pt x="80" y="92"/>
                  </a:lnTo>
                  <a:lnTo>
                    <a:pt x="60" y="116"/>
                  </a:lnTo>
                  <a:lnTo>
                    <a:pt x="52" y="132"/>
                  </a:lnTo>
                  <a:lnTo>
                    <a:pt x="48"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37" name="図形 36"/>
            <p:cNvSpPr>
              <a:spLocks/>
            </p:cNvSpPr>
            <p:nvPr/>
          </p:nvSpPr>
          <p:spPr bwMode="auto">
            <a:xfrm>
              <a:off x="5032" y="448"/>
              <a:ext cx="696" cy="360"/>
            </a:xfrm>
            <a:custGeom>
              <a:avLst/>
              <a:gdLst/>
              <a:ahLst/>
              <a:cxnLst>
                <a:cxn ang="0">
                  <a:pos x="164" y="76"/>
                </a:cxn>
                <a:cxn ang="0">
                  <a:pos x="128" y="96"/>
                </a:cxn>
                <a:cxn ang="0">
                  <a:pos x="104" y="116"/>
                </a:cxn>
                <a:cxn ang="0">
                  <a:pos x="84" y="132"/>
                </a:cxn>
                <a:cxn ang="0">
                  <a:pos x="80" y="152"/>
                </a:cxn>
                <a:cxn ang="0">
                  <a:pos x="80" y="180"/>
                </a:cxn>
                <a:cxn ang="0">
                  <a:pos x="92" y="204"/>
                </a:cxn>
                <a:cxn ang="0">
                  <a:pos x="116" y="228"/>
                </a:cxn>
                <a:cxn ang="0">
                  <a:pos x="132" y="248"/>
                </a:cxn>
                <a:cxn ang="0">
                  <a:pos x="164" y="260"/>
                </a:cxn>
                <a:cxn ang="0">
                  <a:pos x="236" y="288"/>
                </a:cxn>
                <a:cxn ang="0">
                  <a:pos x="328" y="308"/>
                </a:cxn>
                <a:cxn ang="0">
                  <a:pos x="424" y="324"/>
                </a:cxn>
                <a:cxn ang="0">
                  <a:pos x="592" y="344"/>
                </a:cxn>
                <a:cxn ang="0">
                  <a:pos x="676" y="344"/>
                </a:cxn>
                <a:cxn ang="0">
                  <a:pos x="688" y="356"/>
                </a:cxn>
                <a:cxn ang="0">
                  <a:pos x="696" y="360"/>
                </a:cxn>
                <a:cxn ang="0">
                  <a:pos x="648" y="360"/>
                </a:cxn>
                <a:cxn ang="0">
                  <a:pos x="544" y="360"/>
                </a:cxn>
                <a:cxn ang="0">
                  <a:pos x="472" y="356"/>
                </a:cxn>
                <a:cxn ang="0">
                  <a:pos x="388" y="344"/>
                </a:cxn>
                <a:cxn ang="0">
                  <a:pos x="292" y="320"/>
                </a:cxn>
                <a:cxn ang="0">
                  <a:pos x="188" y="296"/>
                </a:cxn>
                <a:cxn ang="0">
                  <a:pos x="164" y="284"/>
                </a:cxn>
                <a:cxn ang="0">
                  <a:pos x="108" y="264"/>
                </a:cxn>
                <a:cxn ang="0">
                  <a:pos x="44" y="240"/>
                </a:cxn>
                <a:cxn ang="0">
                  <a:pos x="20" y="216"/>
                </a:cxn>
                <a:cxn ang="0">
                  <a:pos x="8" y="192"/>
                </a:cxn>
                <a:cxn ang="0">
                  <a:pos x="0" y="164"/>
                </a:cxn>
                <a:cxn ang="0">
                  <a:pos x="12" y="132"/>
                </a:cxn>
                <a:cxn ang="0">
                  <a:pos x="24" y="120"/>
                </a:cxn>
                <a:cxn ang="0">
                  <a:pos x="68" y="84"/>
                </a:cxn>
                <a:cxn ang="0">
                  <a:pos x="104" y="60"/>
                </a:cxn>
                <a:cxn ang="0">
                  <a:pos x="152" y="40"/>
                </a:cxn>
                <a:cxn ang="0">
                  <a:pos x="220" y="24"/>
                </a:cxn>
                <a:cxn ang="0">
                  <a:pos x="296" y="12"/>
                </a:cxn>
                <a:cxn ang="0">
                  <a:pos x="436" y="0"/>
                </a:cxn>
                <a:cxn ang="0">
                  <a:pos x="316" y="24"/>
                </a:cxn>
                <a:cxn ang="0">
                  <a:pos x="232" y="48"/>
                </a:cxn>
                <a:cxn ang="0">
                  <a:pos x="164" y="76"/>
                </a:cxn>
              </a:cxnLst>
              <a:rect l="0" t="0" r="0" b="0"/>
              <a:pathLst>
                <a:path w="696" h="360">
                  <a:moveTo>
                    <a:pt x="164" y="76"/>
                  </a:moveTo>
                  <a:lnTo>
                    <a:pt x="128" y="96"/>
                  </a:lnTo>
                  <a:lnTo>
                    <a:pt x="104" y="116"/>
                  </a:lnTo>
                  <a:lnTo>
                    <a:pt x="84" y="132"/>
                  </a:lnTo>
                  <a:lnTo>
                    <a:pt x="80" y="152"/>
                  </a:lnTo>
                  <a:lnTo>
                    <a:pt x="80" y="180"/>
                  </a:lnTo>
                  <a:lnTo>
                    <a:pt x="92" y="204"/>
                  </a:lnTo>
                  <a:lnTo>
                    <a:pt x="116" y="228"/>
                  </a:lnTo>
                  <a:lnTo>
                    <a:pt x="132" y="248"/>
                  </a:lnTo>
                  <a:lnTo>
                    <a:pt x="164" y="260"/>
                  </a:lnTo>
                  <a:lnTo>
                    <a:pt x="236" y="288"/>
                  </a:lnTo>
                  <a:lnTo>
                    <a:pt x="328" y="308"/>
                  </a:lnTo>
                  <a:lnTo>
                    <a:pt x="424" y="324"/>
                  </a:lnTo>
                  <a:lnTo>
                    <a:pt x="592" y="344"/>
                  </a:lnTo>
                  <a:lnTo>
                    <a:pt x="676" y="344"/>
                  </a:lnTo>
                  <a:lnTo>
                    <a:pt x="688" y="356"/>
                  </a:lnTo>
                  <a:lnTo>
                    <a:pt x="696" y="360"/>
                  </a:lnTo>
                  <a:lnTo>
                    <a:pt x="648" y="360"/>
                  </a:lnTo>
                  <a:lnTo>
                    <a:pt x="544" y="360"/>
                  </a:lnTo>
                  <a:lnTo>
                    <a:pt x="472" y="356"/>
                  </a:lnTo>
                  <a:lnTo>
                    <a:pt x="388" y="344"/>
                  </a:lnTo>
                  <a:lnTo>
                    <a:pt x="292" y="320"/>
                  </a:lnTo>
                  <a:lnTo>
                    <a:pt x="188" y="296"/>
                  </a:lnTo>
                  <a:lnTo>
                    <a:pt x="164" y="284"/>
                  </a:lnTo>
                  <a:lnTo>
                    <a:pt x="108" y="264"/>
                  </a:lnTo>
                  <a:lnTo>
                    <a:pt x="44" y="240"/>
                  </a:lnTo>
                  <a:lnTo>
                    <a:pt x="20" y="216"/>
                  </a:lnTo>
                  <a:lnTo>
                    <a:pt x="8" y="192"/>
                  </a:lnTo>
                  <a:lnTo>
                    <a:pt x="0" y="164"/>
                  </a:lnTo>
                  <a:lnTo>
                    <a:pt x="12" y="132"/>
                  </a:lnTo>
                  <a:lnTo>
                    <a:pt x="24" y="120"/>
                  </a:lnTo>
                  <a:lnTo>
                    <a:pt x="68" y="84"/>
                  </a:lnTo>
                  <a:lnTo>
                    <a:pt x="104" y="60"/>
                  </a:lnTo>
                  <a:lnTo>
                    <a:pt x="152" y="40"/>
                  </a:lnTo>
                  <a:lnTo>
                    <a:pt x="220" y="24"/>
                  </a:lnTo>
                  <a:lnTo>
                    <a:pt x="296" y="12"/>
                  </a:lnTo>
                  <a:lnTo>
                    <a:pt x="436" y="0"/>
                  </a:lnTo>
                  <a:lnTo>
                    <a:pt x="316" y="24"/>
                  </a:lnTo>
                  <a:lnTo>
                    <a:pt x="232" y="48"/>
                  </a:lnTo>
                  <a:lnTo>
                    <a:pt x="164" y="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38" name="図形 37"/>
            <p:cNvSpPr>
              <a:spLocks/>
            </p:cNvSpPr>
            <p:nvPr/>
          </p:nvSpPr>
          <p:spPr bwMode="auto">
            <a:xfrm>
              <a:off x="4772" y="400"/>
              <a:ext cx="840" cy="384"/>
            </a:xfrm>
            <a:custGeom>
              <a:avLst/>
              <a:gdLst/>
              <a:ahLst/>
              <a:cxnLst>
                <a:cxn ang="0">
                  <a:pos x="840" y="0"/>
                </a:cxn>
                <a:cxn ang="0">
                  <a:pos x="828" y="12"/>
                </a:cxn>
                <a:cxn ang="0">
                  <a:pos x="812" y="24"/>
                </a:cxn>
                <a:cxn ang="0">
                  <a:pos x="764" y="36"/>
                </a:cxn>
                <a:cxn ang="0">
                  <a:pos x="700" y="48"/>
                </a:cxn>
                <a:cxn ang="0">
                  <a:pos x="564" y="52"/>
                </a:cxn>
                <a:cxn ang="0">
                  <a:pos x="464" y="60"/>
                </a:cxn>
                <a:cxn ang="0">
                  <a:pos x="392" y="72"/>
                </a:cxn>
                <a:cxn ang="0">
                  <a:pos x="316" y="84"/>
                </a:cxn>
                <a:cxn ang="0">
                  <a:pos x="260" y="100"/>
                </a:cxn>
                <a:cxn ang="0">
                  <a:pos x="212" y="124"/>
                </a:cxn>
                <a:cxn ang="0">
                  <a:pos x="180" y="148"/>
                </a:cxn>
                <a:cxn ang="0">
                  <a:pos x="164" y="168"/>
                </a:cxn>
                <a:cxn ang="0">
                  <a:pos x="152" y="192"/>
                </a:cxn>
                <a:cxn ang="0">
                  <a:pos x="144" y="212"/>
                </a:cxn>
                <a:cxn ang="0">
                  <a:pos x="144" y="228"/>
                </a:cxn>
                <a:cxn ang="0">
                  <a:pos x="152" y="248"/>
                </a:cxn>
                <a:cxn ang="0">
                  <a:pos x="176" y="276"/>
                </a:cxn>
                <a:cxn ang="0">
                  <a:pos x="212" y="300"/>
                </a:cxn>
                <a:cxn ang="0">
                  <a:pos x="256" y="324"/>
                </a:cxn>
                <a:cxn ang="0">
                  <a:pos x="356" y="360"/>
                </a:cxn>
                <a:cxn ang="0">
                  <a:pos x="436" y="384"/>
                </a:cxn>
                <a:cxn ang="0">
                  <a:pos x="292" y="380"/>
                </a:cxn>
                <a:cxn ang="0">
                  <a:pos x="176" y="356"/>
                </a:cxn>
                <a:cxn ang="0">
                  <a:pos x="96" y="324"/>
                </a:cxn>
                <a:cxn ang="0">
                  <a:pos x="48" y="300"/>
                </a:cxn>
                <a:cxn ang="0">
                  <a:pos x="20" y="272"/>
                </a:cxn>
                <a:cxn ang="0">
                  <a:pos x="8" y="248"/>
                </a:cxn>
                <a:cxn ang="0">
                  <a:pos x="0" y="228"/>
                </a:cxn>
                <a:cxn ang="0">
                  <a:pos x="0" y="212"/>
                </a:cxn>
                <a:cxn ang="0">
                  <a:pos x="8" y="192"/>
                </a:cxn>
                <a:cxn ang="0">
                  <a:pos x="20" y="176"/>
                </a:cxn>
                <a:cxn ang="0">
                  <a:pos x="48" y="144"/>
                </a:cxn>
                <a:cxn ang="0">
                  <a:pos x="84" y="120"/>
                </a:cxn>
                <a:cxn ang="0">
                  <a:pos x="128" y="108"/>
                </a:cxn>
                <a:cxn ang="0">
                  <a:pos x="212" y="84"/>
                </a:cxn>
                <a:cxn ang="0">
                  <a:pos x="256" y="76"/>
                </a:cxn>
                <a:cxn ang="0">
                  <a:pos x="268" y="76"/>
                </a:cxn>
                <a:cxn ang="0">
                  <a:pos x="284" y="72"/>
                </a:cxn>
                <a:cxn ang="0">
                  <a:pos x="292" y="72"/>
                </a:cxn>
                <a:cxn ang="0">
                  <a:pos x="292" y="76"/>
                </a:cxn>
                <a:cxn ang="0">
                  <a:pos x="404" y="64"/>
                </a:cxn>
                <a:cxn ang="0">
                  <a:pos x="424" y="60"/>
                </a:cxn>
                <a:cxn ang="0">
                  <a:pos x="528" y="48"/>
                </a:cxn>
                <a:cxn ang="0">
                  <a:pos x="604" y="36"/>
                </a:cxn>
                <a:cxn ang="0">
                  <a:pos x="652" y="24"/>
                </a:cxn>
                <a:cxn ang="0">
                  <a:pos x="664" y="12"/>
                </a:cxn>
                <a:cxn ang="0">
                  <a:pos x="672" y="4"/>
                </a:cxn>
                <a:cxn ang="0">
                  <a:pos x="664" y="0"/>
                </a:cxn>
                <a:cxn ang="0">
                  <a:pos x="840" y="0"/>
                </a:cxn>
              </a:cxnLst>
              <a:rect l="0" t="0" r="0" b="0"/>
              <a:pathLst>
                <a:path w="840" h="384">
                  <a:moveTo>
                    <a:pt x="840" y="0"/>
                  </a:moveTo>
                  <a:lnTo>
                    <a:pt x="828" y="12"/>
                  </a:lnTo>
                  <a:lnTo>
                    <a:pt x="812" y="24"/>
                  </a:lnTo>
                  <a:lnTo>
                    <a:pt x="764" y="36"/>
                  </a:lnTo>
                  <a:lnTo>
                    <a:pt x="700" y="48"/>
                  </a:lnTo>
                  <a:lnTo>
                    <a:pt x="564" y="52"/>
                  </a:lnTo>
                  <a:lnTo>
                    <a:pt x="464" y="60"/>
                  </a:lnTo>
                  <a:lnTo>
                    <a:pt x="392" y="72"/>
                  </a:lnTo>
                  <a:lnTo>
                    <a:pt x="316" y="84"/>
                  </a:lnTo>
                  <a:lnTo>
                    <a:pt x="260" y="100"/>
                  </a:lnTo>
                  <a:lnTo>
                    <a:pt x="212" y="124"/>
                  </a:lnTo>
                  <a:lnTo>
                    <a:pt x="180" y="148"/>
                  </a:lnTo>
                  <a:lnTo>
                    <a:pt x="164" y="168"/>
                  </a:lnTo>
                  <a:lnTo>
                    <a:pt x="152" y="192"/>
                  </a:lnTo>
                  <a:lnTo>
                    <a:pt x="144" y="212"/>
                  </a:lnTo>
                  <a:lnTo>
                    <a:pt x="144" y="228"/>
                  </a:lnTo>
                  <a:lnTo>
                    <a:pt x="152" y="248"/>
                  </a:lnTo>
                  <a:lnTo>
                    <a:pt x="176" y="276"/>
                  </a:lnTo>
                  <a:lnTo>
                    <a:pt x="212" y="300"/>
                  </a:lnTo>
                  <a:lnTo>
                    <a:pt x="256" y="324"/>
                  </a:lnTo>
                  <a:lnTo>
                    <a:pt x="356" y="360"/>
                  </a:lnTo>
                  <a:lnTo>
                    <a:pt x="436" y="384"/>
                  </a:lnTo>
                  <a:lnTo>
                    <a:pt x="292" y="380"/>
                  </a:lnTo>
                  <a:lnTo>
                    <a:pt x="176" y="356"/>
                  </a:lnTo>
                  <a:lnTo>
                    <a:pt x="96" y="324"/>
                  </a:lnTo>
                  <a:lnTo>
                    <a:pt x="48" y="300"/>
                  </a:lnTo>
                  <a:lnTo>
                    <a:pt x="20" y="272"/>
                  </a:lnTo>
                  <a:lnTo>
                    <a:pt x="8" y="248"/>
                  </a:lnTo>
                  <a:lnTo>
                    <a:pt x="0" y="228"/>
                  </a:lnTo>
                  <a:lnTo>
                    <a:pt x="0" y="212"/>
                  </a:lnTo>
                  <a:lnTo>
                    <a:pt x="8" y="192"/>
                  </a:lnTo>
                  <a:lnTo>
                    <a:pt x="20" y="176"/>
                  </a:lnTo>
                  <a:lnTo>
                    <a:pt x="48" y="144"/>
                  </a:lnTo>
                  <a:lnTo>
                    <a:pt x="84" y="120"/>
                  </a:lnTo>
                  <a:lnTo>
                    <a:pt x="128" y="108"/>
                  </a:lnTo>
                  <a:lnTo>
                    <a:pt x="212" y="84"/>
                  </a:lnTo>
                  <a:lnTo>
                    <a:pt x="256" y="76"/>
                  </a:lnTo>
                  <a:lnTo>
                    <a:pt x="268" y="76"/>
                  </a:lnTo>
                  <a:lnTo>
                    <a:pt x="284" y="72"/>
                  </a:lnTo>
                  <a:lnTo>
                    <a:pt x="292" y="72"/>
                  </a:lnTo>
                  <a:lnTo>
                    <a:pt x="292" y="76"/>
                  </a:lnTo>
                  <a:lnTo>
                    <a:pt x="404" y="64"/>
                  </a:lnTo>
                  <a:lnTo>
                    <a:pt x="424" y="60"/>
                  </a:lnTo>
                  <a:lnTo>
                    <a:pt x="528" y="48"/>
                  </a:lnTo>
                  <a:lnTo>
                    <a:pt x="604" y="36"/>
                  </a:lnTo>
                  <a:lnTo>
                    <a:pt x="652" y="24"/>
                  </a:lnTo>
                  <a:lnTo>
                    <a:pt x="664" y="12"/>
                  </a:lnTo>
                  <a:lnTo>
                    <a:pt x="672" y="4"/>
                  </a:lnTo>
                  <a:lnTo>
                    <a:pt x="664" y="0"/>
                  </a:lnTo>
                  <a:lnTo>
                    <a:pt x="84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39" name="図形 38"/>
            <p:cNvSpPr>
              <a:spLocks/>
            </p:cNvSpPr>
            <p:nvPr/>
          </p:nvSpPr>
          <p:spPr bwMode="auto">
            <a:xfrm>
              <a:off x="5256" y="392"/>
              <a:ext cx="180" cy="56"/>
            </a:xfrm>
            <a:custGeom>
              <a:avLst/>
              <a:gdLst/>
              <a:ahLst/>
              <a:cxnLst>
                <a:cxn ang="0">
                  <a:pos x="176" y="8"/>
                </a:cxn>
                <a:cxn ang="0">
                  <a:pos x="180" y="12"/>
                </a:cxn>
                <a:cxn ang="0">
                  <a:pos x="176" y="20"/>
                </a:cxn>
                <a:cxn ang="0">
                  <a:pos x="152" y="32"/>
                </a:cxn>
                <a:cxn ang="0">
                  <a:pos x="96" y="44"/>
                </a:cxn>
                <a:cxn ang="0">
                  <a:pos x="0" y="56"/>
                </a:cxn>
                <a:cxn ang="0">
                  <a:pos x="68" y="36"/>
                </a:cxn>
                <a:cxn ang="0">
                  <a:pos x="84" y="24"/>
                </a:cxn>
                <a:cxn ang="0">
                  <a:pos x="92" y="12"/>
                </a:cxn>
                <a:cxn ang="0">
                  <a:pos x="92" y="8"/>
                </a:cxn>
                <a:cxn ang="0">
                  <a:pos x="92" y="0"/>
                </a:cxn>
                <a:cxn ang="0">
                  <a:pos x="176" y="8"/>
                </a:cxn>
              </a:cxnLst>
              <a:rect l="0" t="0" r="0" b="0"/>
              <a:pathLst>
                <a:path w="180" h="56">
                  <a:moveTo>
                    <a:pt x="176" y="8"/>
                  </a:moveTo>
                  <a:lnTo>
                    <a:pt x="180" y="12"/>
                  </a:lnTo>
                  <a:lnTo>
                    <a:pt x="176" y="20"/>
                  </a:lnTo>
                  <a:lnTo>
                    <a:pt x="152" y="32"/>
                  </a:lnTo>
                  <a:lnTo>
                    <a:pt x="96" y="44"/>
                  </a:lnTo>
                  <a:lnTo>
                    <a:pt x="0" y="56"/>
                  </a:lnTo>
                  <a:lnTo>
                    <a:pt x="68" y="36"/>
                  </a:lnTo>
                  <a:lnTo>
                    <a:pt x="84" y="24"/>
                  </a:lnTo>
                  <a:lnTo>
                    <a:pt x="92" y="12"/>
                  </a:lnTo>
                  <a:lnTo>
                    <a:pt x="92" y="8"/>
                  </a:lnTo>
                  <a:lnTo>
                    <a:pt x="92" y="0"/>
                  </a:lnTo>
                  <a:lnTo>
                    <a:pt x="17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40" name="図形 39"/>
            <p:cNvSpPr>
              <a:spLocks/>
            </p:cNvSpPr>
            <p:nvPr/>
          </p:nvSpPr>
          <p:spPr bwMode="auto">
            <a:xfrm>
              <a:off x="5101" y="388"/>
              <a:ext cx="247" cy="76"/>
            </a:xfrm>
            <a:custGeom>
              <a:avLst/>
              <a:gdLst/>
              <a:ahLst/>
              <a:cxnLst>
                <a:cxn ang="0">
                  <a:pos x="240" y="4"/>
                </a:cxn>
                <a:cxn ang="0">
                  <a:pos x="248" y="16"/>
                </a:cxn>
                <a:cxn ang="0">
                  <a:pos x="236" y="28"/>
                </a:cxn>
                <a:cxn ang="0">
                  <a:pos x="212" y="40"/>
                </a:cxn>
                <a:cxn ang="0">
                  <a:pos x="164" y="60"/>
                </a:cxn>
                <a:cxn ang="0">
                  <a:pos x="76" y="72"/>
                </a:cxn>
                <a:cxn ang="0">
                  <a:pos x="0" y="76"/>
                </a:cxn>
                <a:cxn ang="0">
                  <a:pos x="64" y="72"/>
                </a:cxn>
                <a:cxn ang="0">
                  <a:pos x="112" y="60"/>
                </a:cxn>
                <a:cxn ang="0">
                  <a:pos x="152" y="48"/>
                </a:cxn>
                <a:cxn ang="0">
                  <a:pos x="176" y="36"/>
                </a:cxn>
                <a:cxn ang="0">
                  <a:pos x="188" y="16"/>
                </a:cxn>
                <a:cxn ang="0">
                  <a:pos x="188" y="4"/>
                </a:cxn>
                <a:cxn ang="0">
                  <a:pos x="180" y="0"/>
                </a:cxn>
                <a:cxn ang="0">
                  <a:pos x="240" y="4"/>
                </a:cxn>
              </a:cxnLst>
              <a:rect l="0" t="0" r="0" b="0"/>
              <a:pathLst>
                <a:path w="248" h="76">
                  <a:moveTo>
                    <a:pt x="240" y="4"/>
                  </a:moveTo>
                  <a:lnTo>
                    <a:pt x="248" y="16"/>
                  </a:lnTo>
                  <a:lnTo>
                    <a:pt x="236" y="28"/>
                  </a:lnTo>
                  <a:lnTo>
                    <a:pt x="212" y="40"/>
                  </a:lnTo>
                  <a:lnTo>
                    <a:pt x="164" y="60"/>
                  </a:lnTo>
                  <a:lnTo>
                    <a:pt x="76" y="72"/>
                  </a:lnTo>
                  <a:lnTo>
                    <a:pt x="0" y="76"/>
                  </a:lnTo>
                  <a:lnTo>
                    <a:pt x="64" y="72"/>
                  </a:lnTo>
                  <a:lnTo>
                    <a:pt x="112" y="60"/>
                  </a:lnTo>
                  <a:lnTo>
                    <a:pt x="152" y="48"/>
                  </a:lnTo>
                  <a:lnTo>
                    <a:pt x="176" y="36"/>
                  </a:lnTo>
                  <a:lnTo>
                    <a:pt x="188" y="16"/>
                  </a:lnTo>
                  <a:lnTo>
                    <a:pt x="188" y="4"/>
                  </a:lnTo>
                  <a:lnTo>
                    <a:pt x="180" y="0"/>
                  </a:lnTo>
                  <a:lnTo>
                    <a:pt x="24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41" name="図形 40"/>
            <p:cNvSpPr>
              <a:spLocks/>
            </p:cNvSpPr>
            <p:nvPr/>
          </p:nvSpPr>
          <p:spPr bwMode="auto">
            <a:xfrm>
              <a:off x="5092" y="368"/>
              <a:ext cx="190" cy="96"/>
            </a:xfrm>
            <a:custGeom>
              <a:avLst/>
              <a:gdLst/>
              <a:ahLst/>
              <a:cxnLst>
                <a:cxn ang="0">
                  <a:pos x="176" y="20"/>
                </a:cxn>
                <a:cxn ang="0">
                  <a:pos x="188" y="24"/>
                </a:cxn>
                <a:cxn ang="0">
                  <a:pos x="188" y="36"/>
                </a:cxn>
                <a:cxn ang="0">
                  <a:pos x="184" y="48"/>
                </a:cxn>
                <a:cxn ang="0">
                  <a:pos x="164" y="60"/>
                </a:cxn>
                <a:cxn ang="0">
                  <a:pos x="128" y="72"/>
                </a:cxn>
                <a:cxn ang="0">
                  <a:pos x="72" y="84"/>
                </a:cxn>
                <a:cxn ang="0">
                  <a:pos x="0" y="96"/>
                </a:cxn>
                <a:cxn ang="0">
                  <a:pos x="32" y="84"/>
                </a:cxn>
                <a:cxn ang="0">
                  <a:pos x="56" y="72"/>
                </a:cxn>
                <a:cxn ang="0">
                  <a:pos x="80" y="56"/>
                </a:cxn>
                <a:cxn ang="0">
                  <a:pos x="84" y="32"/>
                </a:cxn>
                <a:cxn ang="0">
                  <a:pos x="84" y="20"/>
                </a:cxn>
                <a:cxn ang="0">
                  <a:pos x="80" y="12"/>
                </a:cxn>
                <a:cxn ang="0">
                  <a:pos x="68" y="0"/>
                </a:cxn>
                <a:cxn ang="0">
                  <a:pos x="176" y="20"/>
                </a:cxn>
              </a:cxnLst>
              <a:rect l="0" t="0" r="0" b="0"/>
              <a:pathLst>
                <a:path w="188" h="96">
                  <a:moveTo>
                    <a:pt x="176" y="20"/>
                  </a:moveTo>
                  <a:lnTo>
                    <a:pt x="188" y="24"/>
                  </a:lnTo>
                  <a:lnTo>
                    <a:pt x="188" y="36"/>
                  </a:lnTo>
                  <a:lnTo>
                    <a:pt x="184" y="48"/>
                  </a:lnTo>
                  <a:lnTo>
                    <a:pt x="164" y="60"/>
                  </a:lnTo>
                  <a:lnTo>
                    <a:pt x="128" y="72"/>
                  </a:lnTo>
                  <a:lnTo>
                    <a:pt x="72" y="84"/>
                  </a:lnTo>
                  <a:lnTo>
                    <a:pt x="0" y="96"/>
                  </a:lnTo>
                  <a:lnTo>
                    <a:pt x="32" y="84"/>
                  </a:lnTo>
                  <a:lnTo>
                    <a:pt x="56" y="72"/>
                  </a:lnTo>
                  <a:lnTo>
                    <a:pt x="80" y="56"/>
                  </a:lnTo>
                  <a:lnTo>
                    <a:pt x="84" y="32"/>
                  </a:lnTo>
                  <a:lnTo>
                    <a:pt x="84" y="20"/>
                  </a:lnTo>
                  <a:lnTo>
                    <a:pt x="80" y="12"/>
                  </a:lnTo>
                  <a:lnTo>
                    <a:pt x="68" y="0"/>
                  </a:lnTo>
                  <a:lnTo>
                    <a:pt x="176" y="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42" name="図形 41"/>
            <p:cNvSpPr>
              <a:spLocks/>
            </p:cNvSpPr>
            <p:nvPr/>
          </p:nvSpPr>
          <p:spPr bwMode="auto">
            <a:xfrm>
              <a:off x="4544" y="144"/>
              <a:ext cx="188" cy="120"/>
            </a:xfrm>
            <a:custGeom>
              <a:avLst/>
              <a:gdLst/>
              <a:ahLst/>
              <a:cxnLst>
                <a:cxn ang="0">
                  <a:pos x="188" y="0"/>
                </a:cxn>
                <a:cxn ang="0">
                  <a:pos x="148" y="0"/>
                </a:cxn>
                <a:cxn ang="0">
                  <a:pos x="120" y="8"/>
                </a:cxn>
                <a:cxn ang="0">
                  <a:pos x="76" y="32"/>
                </a:cxn>
                <a:cxn ang="0">
                  <a:pos x="52" y="48"/>
                </a:cxn>
                <a:cxn ang="0">
                  <a:pos x="48" y="56"/>
                </a:cxn>
                <a:cxn ang="0">
                  <a:pos x="48" y="72"/>
                </a:cxn>
                <a:cxn ang="0">
                  <a:pos x="48" y="84"/>
                </a:cxn>
                <a:cxn ang="0">
                  <a:pos x="60" y="96"/>
                </a:cxn>
                <a:cxn ang="0">
                  <a:pos x="76" y="108"/>
                </a:cxn>
                <a:cxn ang="0">
                  <a:pos x="112" y="120"/>
                </a:cxn>
                <a:cxn ang="0">
                  <a:pos x="72" y="116"/>
                </a:cxn>
                <a:cxn ang="0">
                  <a:pos x="36" y="104"/>
                </a:cxn>
                <a:cxn ang="0">
                  <a:pos x="16" y="92"/>
                </a:cxn>
                <a:cxn ang="0">
                  <a:pos x="4" y="84"/>
                </a:cxn>
                <a:cxn ang="0">
                  <a:pos x="0" y="60"/>
                </a:cxn>
                <a:cxn ang="0">
                  <a:pos x="4" y="56"/>
                </a:cxn>
                <a:cxn ang="0">
                  <a:pos x="16" y="32"/>
                </a:cxn>
                <a:cxn ang="0">
                  <a:pos x="36" y="20"/>
                </a:cxn>
                <a:cxn ang="0">
                  <a:pos x="88" y="8"/>
                </a:cxn>
                <a:cxn ang="0">
                  <a:pos x="148" y="0"/>
                </a:cxn>
                <a:cxn ang="0">
                  <a:pos x="188" y="0"/>
                </a:cxn>
              </a:cxnLst>
              <a:rect l="0" t="0" r="0" b="0"/>
              <a:pathLst>
                <a:path w="188" h="120">
                  <a:moveTo>
                    <a:pt x="188" y="0"/>
                  </a:moveTo>
                  <a:lnTo>
                    <a:pt x="148" y="0"/>
                  </a:lnTo>
                  <a:lnTo>
                    <a:pt x="120" y="8"/>
                  </a:lnTo>
                  <a:lnTo>
                    <a:pt x="76" y="32"/>
                  </a:lnTo>
                  <a:lnTo>
                    <a:pt x="52" y="48"/>
                  </a:lnTo>
                  <a:lnTo>
                    <a:pt x="48" y="56"/>
                  </a:lnTo>
                  <a:lnTo>
                    <a:pt x="48" y="72"/>
                  </a:lnTo>
                  <a:lnTo>
                    <a:pt x="48" y="84"/>
                  </a:lnTo>
                  <a:lnTo>
                    <a:pt x="60" y="96"/>
                  </a:lnTo>
                  <a:lnTo>
                    <a:pt x="76" y="108"/>
                  </a:lnTo>
                  <a:lnTo>
                    <a:pt x="112" y="120"/>
                  </a:lnTo>
                  <a:lnTo>
                    <a:pt x="72" y="116"/>
                  </a:lnTo>
                  <a:lnTo>
                    <a:pt x="36" y="104"/>
                  </a:lnTo>
                  <a:lnTo>
                    <a:pt x="16" y="92"/>
                  </a:lnTo>
                  <a:lnTo>
                    <a:pt x="4" y="84"/>
                  </a:lnTo>
                  <a:lnTo>
                    <a:pt x="0" y="60"/>
                  </a:lnTo>
                  <a:lnTo>
                    <a:pt x="4" y="56"/>
                  </a:lnTo>
                  <a:lnTo>
                    <a:pt x="16" y="32"/>
                  </a:lnTo>
                  <a:lnTo>
                    <a:pt x="36" y="20"/>
                  </a:lnTo>
                  <a:lnTo>
                    <a:pt x="88" y="8"/>
                  </a:lnTo>
                  <a:lnTo>
                    <a:pt x="148" y="0"/>
                  </a:lnTo>
                  <a:lnTo>
                    <a:pt x="18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43" name="図形 42"/>
            <p:cNvSpPr>
              <a:spLocks/>
            </p:cNvSpPr>
            <p:nvPr/>
          </p:nvSpPr>
          <p:spPr bwMode="auto">
            <a:xfrm>
              <a:off x="4473" y="139"/>
              <a:ext cx="183" cy="133"/>
            </a:xfrm>
            <a:custGeom>
              <a:avLst/>
              <a:gdLst/>
              <a:ahLst/>
              <a:cxnLst>
                <a:cxn ang="0">
                  <a:pos x="76" y="88"/>
                </a:cxn>
                <a:cxn ang="0">
                  <a:pos x="84" y="96"/>
                </a:cxn>
                <a:cxn ang="0">
                  <a:pos x="100" y="108"/>
                </a:cxn>
                <a:cxn ang="0">
                  <a:pos x="132" y="120"/>
                </a:cxn>
                <a:cxn ang="0">
                  <a:pos x="172" y="132"/>
                </a:cxn>
                <a:cxn ang="0">
                  <a:pos x="124" y="120"/>
                </a:cxn>
                <a:cxn ang="0">
                  <a:pos x="64" y="108"/>
                </a:cxn>
                <a:cxn ang="0">
                  <a:pos x="16" y="88"/>
                </a:cxn>
                <a:cxn ang="0">
                  <a:pos x="4" y="76"/>
                </a:cxn>
                <a:cxn ang="0">
                  <a:pos x="0" y="64"/>
                </a:cxn>
                <a:cxn ang="0">
                  <a:pos x="0" y="60"/>
                </a:cxn>
                <a:cxn ang="0">
                  <a:pos x="12" y="40"/>
                </a:cxn>
                <a:cxn ang="0">
                  <a:pos x="36" y="24"/>
                </a:cxn>
                <a:cxn ang="0">
                  <a:pos x="88" y="12"/>
                </a:cxn>
                <a:cxn ang="0">
                  <a:pos x="120" y="4"/>
                </a:cxn>
                <a:cxn ang="0">
                  <a:pos x="184" y="0"/>
                </a:cxn>
                <a:cxn ang="0">
                  <a:pos x="148" y="4"/>
                </a:cxn>
                <a:cxn ang="0">
                  <a:pos x="112" y="16"/>
                </a:cxn>
                <a:cxn ang="0">
                  <a:pos x="88" y="28"/>
                </a:cxn>
                <a:cxn ang="0">
                  <a:pos x="72" y="52"/>
                </a:cxn>
                <a:cxn ang="0">
                  <a:pos x="72" y="64"/>
                </a:cxn>
                <a:cxn ang="0">
                  <a:pos x="76" y="88"/>
                </a:cxn>
              </a:cxnLst>
              <a:rect l="0" t="0" r="0" b="0"/>
              <a:pathLst>
                <a:path w="184" h="132">
                  <a:moveTo>
                    <a:pt x="76" y="88"/>
                  </a:moveTo>
                  <a:lnTo>
                    <a:pt x="84" y="96"/>
                  </a:lnTo>
                  <a:lnTo>
                    <a:pt x="100" y="108"/>
                  </a:lnTo>
                  <a:lnTo>
                    <a:pt x="132" y="120"/>
                  </a:lnTo>
                  <a:lnTo>
                    <a:pt x="172" y="132"/>
                  </a:lnTo>
                  <a:lnTo>
                    <a:pt x="124" y="120"/>
                  </a:lnTo>
                  <a:lnTo>
                    <a:pt x="64" y="108"/>
                  </a:lnTo>
                  <a:lnTo>
                    <a:pt x="16" y="88"/>
                  </a:lnTo>
                  <a:lnTo>
                    <a:pt x="4" y="76"/>
                  </a:lnTo>
                  <a:lnTo>
                    <a:pt x="0" y="64"/>
                  </a:lnTo>
                  <a:lnTo>
                    <a:pt x="0" y="60"/>
                  </a:lnTo>
                  <a:lnTo>
                    <a:pt x="12" y="40"/>
                  </a:lnTo>
                  <a:lnTo>
                    <a:pt x="36" y="24"/>
                  </a:lnTo>
                  <a:lnTo>
                    <a:pt x="88" y="12"/>
                  </a:lnTo>
                  <a:lnTo>
                    <a:pt x="120" y="4"/>
                  </a:lnTo>
                  <a:lnTo>
                    <a:pt x="184" y="0"/>
                  </a:lnTo>
                  <a:lnTo>
                    <a:pt x="148" y="4"/>
                  </a:lnTo>
                  <a:lnTo>
                    <a:pt x="112" y="16"/>
                  </a:lnTo>
                  <a:lnTo>
                    <a:pt x="88" y="28"/>
                  </a:lnTo>
                  <a:lnTo>
                    <a:pt x="72" y="52"/>
                  </a:lnTo>
                  <a:lnTo>
                    <a:pt x="72" y="64"/>
                  </a:lnTo>
                  <a:lnTo>
                    <a:pt x="76"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44" name="図形 43"/>
            <p:cNvSpPr>
              <a:spLocks/>
            </p:cNvSpPr>
            <p:nvPr/>
          </p:nvSpPr>
          <p:spPr bwMode="auto">
            <a:xfrm>
              <a:off x="4663" y="139"/>
              <a:ext cx="2" cy="0"/>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45" name="図形 44"/>
            <p:cNvSpPr>
              <a:spLocks/>
            </p:cNvSpPr>
            <p:nvPr/>
          </p:nvSpPr>
          <p:spPr bwMode="auto">
            <a:xfrm>
              <a:off x="4348" y="129"/>
              <a:ext cx="316" cy="147"/>
            </a:xfrm>
            <a:custGeom>
              <a:avLst/>
              <a:gdLst/>
              <a:ahLst/>
              <a:cxnLst>
                <a:cxn ang="0">
                  <a:pos x="292" y="4"/>
                </a:cxn>
                <a:cxn ang="0">
                  <a:pos x="316" y="4"/>
                </a:cxn>
                <a:cxn ang="0">
                  <a:pos x="316" y="12"/>
                </a:cxn>
                <a:cxn ang="0">
                  <a:pos x="244" y="12"/>
                </a:cxn>
                <a:cxn ang="0">
                  <a:pos x="212" y="16"/>
                </a:cxn>
                <a:cxn ang="0">
                  <a:pos x="184" y="24"/>
                </a:cxn>
                <a:cxn ang="0">
                  <a:pos x="160" y="28"/>
                </a:cxn>
                <a:cxn ang="0">
                  <a:pos x="128" y="52"/>
                </a:cxn>
                <a:cxn ang="0">
                  <a:pos x="124" y="64"/>
                </a:cxn>
                <a:cxn ang="0">
                  <a:pos x="116" y="76"/>
                </a:cxn>
                <a:cxn ang="0">
                  <a:pos x="124" y="88"/>
                </a:cxn>
                <a:cxn ang="0">
                  <a:pos x="136" y="108"/>
                </a:cxn>
                <a:cxn ang="0">
                  <a:pos x="184" y="120"/>
                </a:cxn>
                <a:cxn ang="0">
                  <a:pos x="236" y="136"/>
                </a:cxn>
                <a:cxn ang="0">
                  <a:pos x="292" y="144"/>
                </a:cxn>
                <a:cxn ang="0">
                  <a:pos x="208" y="148"/>
                </a:cxn>
                <a:cxn ang="0">
                  <a:pos x="172" y="148"/>
                </a:cxn>
                <a:cxn ang="0">
                  <a:pos x="148" y="148"/>
                </a:cxn>
                <a:cxn ang="0">
                  <a:pos x="124" y="144"/>
                </a:cxn>
                <a:cxn ang="0">
                  <a:pos x="68" y="124"/>
                </a:cxn>
                <a:cxn ang="0">
                  <a:pos x="20" y="108"/>
                </a:cxn>
                <a:cxn ang="0">
                  <a:pos x="8" y="96"/>
                </a:cxn>
                <a:cxn ang="0">
                  <a:pos x="0" y="76"/>
                </a:cxn>
                <a:cxn ang="0">
                  <a:pos x="0" y="64"/>
                </a:cxn>
                <a:cxn ang="0">
                  <a:pos x="12" y="48"/>
                </a:cxn>
                <a:cxn ang="0">
                  <a:pos x="24" y="28"/>
                </a:cxn>
                <a:cxn ang="0">
                  <a:pos x="48" y="16"/>
                </a:cxn>
                <a:cxn ang="0">
                  <a:pos x="84" y="12"/>
                </a:cxn>
                <a:cxn ang="0">
                  <a:pos x="136" y="0"/>
                </a:cxn>
                <a:cxn ang="0">
                  <a:pos x="172" y="0"/>
                </a:cxn>
                <a:cxn ang="0">
                  <a:pos x="220" y="0"/>
                </a:cxn>
                <a:cxn ang="0">
                  <a:pos x="292" y="4"/>
                </a:cxn>
              </a:cxnLst>
              <a:rect l="0" t="0" r="0" b="0"/>
              <a:pathLst>
                <a:path w="316" h="148">
                  <a:moveTo>
                    <a:pt x="292" y="4"/>
                  </a:moveTo>
                  <a:lnTo>
                    <a:pt x="316" y="4"/>
                  </a:lnTo>
                  <a:lnTo>
                    <a:pt x="316" y="12"/>
                  </a:lnTo>
                  <a:lnTo>
                    <a:pt x="244" y="12"/>
                  </a:lnTo>
                  <a:lnTo>
                    <a:pt x="212" y="16"/>
                  </a:lnTo>
                  <a:lnTo>
                    <a:pt x="184" y="24"/>
                  </a:lnTo>
                  <a:lnTo>
                    <a:pt x="160" y="28"/>
                  </a:lnTo>
                  <a:lnTo>
                    <a:pt x="128" y="52"/>
                  </a:lnTo>
                  <a:lnTo>
                    <a:pt x="124" y="64"/>
                  </a:lnTo>
                  <a:lnTo>
                    <a:pt x="116" y="76"/>
                  </a:lnTo>
                  <a:lnTo>
                    <a:pt x="124" y="88"/>
                  </a:lnTo>
                  <a:lnTo>
                    <a:pt x="136" y="108"/>
                  </a:lnTo>
                  <a:lnTo>
                    <a:pt x="184" y="120"/>
                  </a:lnTo>
                  <a:lnTo>
                    <a:pt x="236" y="136"/>
                  </a:lnTo>
                  <a:lnTo>
                    <a:pt x="292" y="144"/>
                  </a:lnTo>
                  <a:lnTo>
                    <a:pt x="208" y="148"/>
                  </a:lnTo>
                  <a:lnTo>
                    <a:pt x="172" y="148"/>
                  </a:lnTo>
                  <a:lnTo>
                    <a:pt x="148" y="148"/>
                  </a:lnTo>
                  <a:lnTo>
                    <a:pt x="124" y="144"/>
                  </a:lnTo>
                  <a:lnTo>
                    <a:pt x="68" y="124"/>
                  </a:lnTo>
                  <a:lnTo>
                    <a:pt x="20" y="108"/>
                  </a:lnTo>
                  <a:lnTo>
                    <a:pt x="8" y="96"/>
                  </a:lnTo>
                  <a:lnTo>
                    <a:pt x="0" y="76"/>
                  </a:lnTo>
                  <a:lnTo>
                    <a:pt x="0" y="64"/>
                  </a:lnTo>
                  <a:lnTo>
                    <a:pt x="12" y="48"/>
                  </a:lnTo>
                  <a:lnTo>
                    <a:pt x="24" y="28"/>
                  </a:lnTo>
                  <a:lnTo>
                    <a:pt x="48" y="16"/>
                  </a:lnTo>
                  <a:lnTo>
                    <a:pt x="84" y="12"/>
                  </a:lnTo>
                  <a:lnTo>
                    <a:pt x="136" y="0"/>
                  </a:lnTo>
                  <a:lnTo>
                    <a:pt x="172" y="0"/>
                  </a:lnTo>
                  <a:lnTo>
                    <a:pt x="220" y="0"/>
                  </a:lnTo>
                  <a:lnTo>
                    <a:pt x="292"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46" name="図形 45"/>
            <p:cNvSpPr>
              <a:spLocks/>
            </p:cNvSpPr>
            <p:nvPr/>
          </p:nvSpPr>
          <p:spPr bwMode="auto">
            <a:xfrm>
              <a:off x="4272" y="116"/>
              <a:ext cx="288" cy="168"/>
            </a:xfrm>
            <a:custGeom>
              <a:avLst/>
              <a:gdLst/>
              <a:ahLst/>
              <a:cxnLst>
                <a:cxn ang="0">
                  <a:pos x="264" y="0"/>
                </a:cxn>
                <a:cxn ang="0">
                  <a:pos x="284" y="0"/>
                </a:cxn>
                <a:cxn ang="0">
                  <a:pos x="288" y="4"/>
                </a:cxn>
                <a:cxn ang="0">
                  <a:pos x="228" y="4"/>
                </a:cxn>
                <a:cxn ang="0">
                  <a:pos x="212" y="12"/>
                </a:cxn>
                <a:cxn ang="0">
                  <a:pos x="156" y="16"/>
                </a:cxn>
                <a:cxn ang="0">
                  <a:pos x="124" y="28"/>
                </a:cxn>
                <a:cxn ang="0">
                  <a:pos x="100" y="40"/>
                </a:cxn>
                <a:cxn ang="0">
                  <a:pos x="84" y="52"/>
                </a:cxn>
                <a:cxn ang="0">
                  <a:pos x="72" y="76"/>
                </a:cxn>
                <a:cxn ang="0">
                  <a:pos x="72" y="88"/>
                </a:cxn>
                <a:cxn ang="0">
                  <a:pos x="76" y="108"/>
                </a:cxn>
                <a:cxn ang="0">
                  <a:pos x="88" y="120"/>
                </a:cxn>
                <a:cxn ang="0">
                  <a:pos x="144" y="144"/>
                </a:cxn>
                <a:cxn ang="0">
                  <a:pos x="192" y="156"/>
                </a:cxn>
                <a:cxn ang="0">
                  <a:pos x="224" y="160"/>
                </a:cxn>
                <a:cxn ang="0">
                  <a:pos x="228" y="168"/>
                </a:cxn>
                <a:cxn ang="0">
                  <a:pos x="180" y="168"/>
                </a:cxn>
                <a:cxn ang="0">
                  <a:pos x="148" y="160"/>
                </a:cxn>
                <a:cxn ang="0">
                  <a:pos x="88" y="144"/>
                </a:cxn>
                <a:cxn ang="0">
                  <a:pos x="52" y="132"/>
                </a:cxn>
                <a:cxn ang="0">
                  <a:pos x="28" y="120"/>
                </a:cxn>
                <a:cxn ang="0">
                  <a:pos x="4" y="100"/>
                </a:cxn>
                <a:cxn ang="0">
                  <a:pos x="0" y="76"/>
                </a:cxn>
                <a:cxn ang="0">
                  <a:pos x="0" y="64"/>
                </a:cxn>
                <a:cxn ang="0">
                  <a:pos x="16" y="40"/>
                </a:cxn>
                <a:cxn ang="0">
                  <a:pos x="36" y="24"/>
                </a:cxn>
                <a:cxn ang="0">
                  <a:pos x="64" y="12"/>
                </a:cxn>
                <a:cxn ang="0">
                  <a:pos x="108" y="4"/>
                </a:cxn>
                <a:cxn ang="0">
                  <a:pos x="156" y="0"/>
                </a:cxn>
                <a:cxn ang="0">
                  <a:pos x="184" y="0"/>
                </a:cxn>
                <a:cxn ang="0">
                  <a:pos x="264" y="0"/>
                </a:cxn>
              </a:cxnLst>
              <a:rect l="0" t="0" r="0" b="0"/>
              <a:pathLst>
                <a:path w="288" h="168">
                  <a:moveTo>
                    <a:pt x="264" y="0"/>
                  </a:moveTo>
                  <a:lnTo>
                    <a:pt x="284" y="0"/>
                  </a:lnTo>
                  <a:lnTo>
                    <a:pt x="288" y="4"/>
                  </a:lnTo>
                  <a:lnTo>
                    <a:pt x="228" y="4"/>
                  </a:lnTo>
                  <a:lnTo>
                    <a:pt x="212" y="12"/>
                  </a:lnTo>
                  <a:lnTo>
                    <a:pt x="156" y="16"/>
                  </a:lnTo>
                  <a:lnTo>
                    <a:pt x="124" y="28"/>
                  </a:lnTo>
                  <a:lnTo>
                    <a:pt x="100" y="40"/>
                  </a:lnTo>
                  <a:lnTo>
                    <a:pt x="84" y="52"/>
                  </a:lnTo>
                  <a:lnTo>
                    <a:pt x="72" y="76"/>
                  </a:lnTo>
                  <a:lnTo>
                    <a:pt x="72" y="88"/>
                  </a:lnTo>
                  <a:lnTo>
                    <a:pt x="76" y="108"/>
                  </a:lnTo>
                  <a:lnTo>
                    <a:pt x="88" y="120"/>
                  </a:lnTo>
                  <a:lnTo>
                    <a:pt x="144" y="144"/>
                  </a:lnTo>
                  <a:lnTo>
                    <a:pt x="192" y="156"/>
                  </a:lnTo>
                  <a:lnTo>
                    <a:pt x="224" y="160"/>
                  </a:lnTo>
                  <a:lnTo>
                    <a:pt x="228" y="168"/>
                  </a:lnTo>
                  <a:lnTo>
                    <a:pt x="180" y="168"/>
                  </a:lnTo>
                  <a:lnTo>
                    <a:pt x="148" y="160"/>
                  </a:lnTo>
                  <a:lnTo>
                    <a:pt x="88" y="144"/>
                  </a:lnTo>
                  <a:lnTo>
                    <a:pt x="52" y="132"/>
                  </a:lnTo>
                  <a:lnTo>
                    <a:pt x="28" y="120"/>
                  </a:lnTo>
                  <a:lnTo>
                    <a:pt x="4" y="100"/>
                  </a:lnTo>
                  <a:lnTo>
                    <a:pt x="0" y="76"/>
                  </a:lnTo>
                  <a:lnTo>
                    <a:pt x="0" y="64"/>
                  </a:lnTo>
                  <a:lnTo>
                    <a:pt x="16" y="40"/>
                  </a:lnTo>
                  <a:lnTo>
                    <a:pt x="36" y="24"/>
                  </a:lnTo>
                  <a:lnTo>
                    <a:pt x="64" y="12"/>
                  </a:lnTo>
                  <a:lnTo>
                    <a:pt x="108" y="4"/>
                  </a:lnTo>
                  <a:lnTo>
                    <a:pt x="156" y="0"/>
                  </a:lnTo>
                  <a:lnTo>
                    <a:pt x="184" y="0"/>
                  </a:lnTo>
                  <a:lnTo>
                    <a:pt x="264"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47" name="図形 46"/>
            <p:cNvSpPr>
              <a:spLocks/>
            </p:cNvSpPr>
            <p:nvPr/>
          </p:nvSpPr>
          <p:spPr bwMode="auto">
            <a:xfrm>
              <a:off x="4348" y="284"/>
              <a:ext cx="248" cy="212"/>
            </a:xfrm>
            <a:custGeom>
              <a:avLst/>
              <a:gdLst/>
              <a:ahLst/>
              <a:cxnLst>
                <a:cxn ang="0">
                  <a:pos x="8" y="200"/>
                </a:cxn>
                <a:cxn ang="0">
                  <a:pos x="8" y="192"/>
                </a:cxn>
                <a:cxn ang="0">
                  <a:pos x="104" y="164"/>
                </a:cxn>
                <a:cxn ang="0">
                  <a:pos x="140" y="140"/>
                </a:cxn>
                <a:cxn ang="0">
                  <a:pos x="152" y="120"/>
                </a:cxn>
                <a:cxn ang="0">
                  <a:pos x="160" y="108"/>
                </a:cxn>
                <a:cxn ang="0">
                  <a:pos x="160" y="84"/>
                </a:cxn>
                <a:cxn ang="0">
                  <a:pos x="152" y="68"/>
                </a:cxn>
                <a:cxn ang="0">
                  <a:pos x="140" y="48"/>
                </a:cxn>
                <a:cxn ang="0">
                  <a:pos x="96" y="20"/>
                </a:cxn>
                <a:cxn ang="0">
                  <a:pos x="48" y="0"/>
                </a:cxn>
                <a:cxn ang="0">
                  <a:pos x="84" y="8"/>
                </a:cxn>
                <a:cxn ang="0">
                  <a:pos x="140" y="12"/>
                </a:cxn>
                <a:cxn ang="0">
                  <a:pos x="196" y="32"/>
                </a:cxn>
                <a:cxn ang="0">
                  <a:pos x="220" y="48"/>
                </a:cxn>
                <a:cxn ang="0">
                  <a:pos x="244" y="68"/>
                </a:cxn>
                <a:cxn ang="0">
                  <a:pos x="248" y="84"/>
                </a:cxn>
                <a:cxn ang="0">
                  <a:pos x="248" y="96"/>
                </a:cxn>
                <a:cxn ang="0">
                  <a:pos x="248" y="116"/>
                </a:cxn>
                <a:cxn ang="0">
                  <a:pos x="232" y="140"/>
                </a:cxn>
                <a:cxn ang="0">
                  <a:pos x="200" y="156"/>
                </a:cxn>
                <a:cxn ang="0">
                  <a:pos x="140" y="180"/>
                </a:cxn>
                <a:cxn ang="0">
                  <a:pos x="80" y="200"/>
                </a:cxn>
                <a:cxn ang="0">
                  <a:pos x="0" y="212"/>
                </a:cxn>
                <a:cxn ang="0">
                  <a:pos x="8" y="200"/>
                </a:cxn>
              </a:cxnLst>
              <a:rect l="0" t="0" r="0" b="0"/>
              <a:pathLst>
                <a:path w="248" h="212">
                  <a:moveTo>
                    <a:pt x="8" y="200"/>
                  </a:moveTo>
                  <a:lnTo>
                    <a:pt x="8" y="192"/>
                  </a:lnTo>
                  <a:lnTo>
                    <a:pt x="104" y="164"/>
                  </a:lnTo>
                  <a:lnTo>
                    <a:pt x="140" y="140"/>
                  </a:lnTo>
                  <a:lnTo>
                    <a:pt x="152" y="120"/>
                  </a:lnTo>
                  <a:lnTo>
                    <a:pt x="160" y="108"/>
                  </a:lnTo>
                  <a:lnTo>
                    <a:pt x="160" y="84"/>
                  </a:lnTo>
                  <a:lnTo>
                    <a:pt x="152" y="68"/>
                  </a:lnTo>
                  <a:lnTo>
                    <a:pt x="140" y="48"/>
                  </a:lnTo>
                  <a:lnTo>
                    <a:pt x="96" y="20"/>
                  </a:lnTo>
                  <a:lnTo>
                    <a:pt x="48" y="0"/>
                  </a:lnTo>
                  <a:lnTo>
                    <a:pt x="84" y="8"/>
                  </a:lnTo>
                  <a:lnTo>
                    <a:pt x="140" y="12"/>
                  </a:lnTo>
                  <a:lnTo>
                    <a:pt x="196" y="32"/>
                  </a:lnTo>
                  <a:lnTo>
                    <a:pt x="220" y="48"/>
                  </a:lnTo>
                  <a:lnTo>
                    <a:pt x="244" y="68"/>
                  </a:lnTo>
                  <a:lnTo>
                    <a:pt x="248" y="84"/>
                  </a:lnTo>
                  <a:lnTo>
                    <a:pt x="248" y="96"/>
                  </a:lnTo>
                  <a:lnTo>
                    <a:pt x="248" y="116"/>
                  </a:lnTo>
                  <a:lnTo>
                    <a:pt x="232" y="140"/>
                  </a:lnTo>
                  <a:lnTo>
                    <a:pt x="200" y="156"/>
                  </a:lnTo>
                  <a:lnTo>
                    <a:pt x="140" y="180"/>
                  </a:lnTo>
                  <a:lnTo>
                    <a:pt x="80" y="200"/>
                  </a:lnTo>
                  <a:lnTo>
                    <a:pt x="0" y="212"/>
                  </a:lnTo>
                  <a:lnTo>
                    <a:pt x="8"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48" name="図形 47"/>
            <p:cNvSpPr>
              <a:spLocks/>
            </p:cNvSpPr>
            <p:nvPr/>
          </p:nvSpPr>
          <p:spPr bwMode="auto">
            <a:xfrm>
              <a:off x="4224" y="96"/>
              <a:ext cx="284" cy="189"/>
            </a:xfrm>
            <a:custGeom>
              <a:avLst/>
              <a:gdLst/>
              <a:ahLst/>
              <a:cxnLst>
                <a:cxn ang="0">
                  <a:pos x="208" y="0"/>
                </a:cxn>
                <a:cxn ang="0">
                  <a:pos x="284" y="12"/>
                </a:cxn>
                <a:cxn ang="0">
                  <a:pos x="220" y="12"/>
                </a:cxn>
                <a:cxn ang="0">
                  <a:pos x="204" y="12"/>
                </a:cxn>
                <a:cxn ang="0">
                  <a:pos x="148" y="20"/>
                </a:cxn>
                <a:cxn ang="0">
                  <a:pos x="112" y="32"/>
                </a:cxn>
                <a:cxn ang="0">
                  <a:pos x="84" y="44"/>
                </a:cxn>
                <a:cxn ang="0">
                  <a:pos x="64" y="56"/>
                </a:cxn>
                <a:cxn ang="0">
                  <a:pos x="40" y="84"/>
                </a:cxn>
                <a:cxn ang="0">
                  <a:pos x="40" y="96"/>
                </a:cxn>
                <a:cxn ang="0">
                  <a:pos x="48" y="116"/>
                </a:cxn>
                <a:cxn ang="0">
                  <a:pos x="64" y="132"/>
                </a:cxn>
                <a:cxn ang="0">
                  <a:pos x="84" y="144"/>
                </a:cxn>
                <a:cxn ang="0">
                  <a:pos x="112" y="156"/>
                </a:cxn>
                <a:cxn ang="0">
                  <a:pos x="168" y="176"/>
                </a:cxn>
                <a:cxn ang="0">
                  <a:pos x="208" y="188"/>
                </a:cxn>
                <a:cxn ang="0">
                  <a:pos x="160" y="188"/>
                </a:cxn>
                <a:cxn ang="0">
                  <a:pos x="156" y="188"/>
                </a:cxn>
                <a:cxn ang="0">
                  <a:pos x="156" y="180"/>
                </a:cxn>
                <a:cxn ang="0">
                  <a:pos x="96" y="168"/>
                </a:cxn>
                <a:cxn ang="0">
                  <a:pos x="48" y="152"/>
                </a:cxn>
                <a:cxn ang="0">
                  <a:pos x="24" y="140"/>
                </a:cxn>
                <a:cxn ang="0">
                  <a:pos x="4" y="120"/>
                </a:cxn>
                <a:cxn ang="0">
                  <a:pos x="0" y="104"/>
                </a:cxn>
                <a:cxn ang="0">
                  <a:pos x="0" y="92"/>
                </a:cxn>
                <a:cxn ang="0">
                  <a:pos x="12" y="60"/>
                </a:cxn>
                <a:cxn ang="0">
                  <a:pos x="40" y="36"/>
                </a:cxn>
                <a:cxn ang="0">
                  <a:pos x="72" y="24"/>
                </a:cxn>
                <a:cxn ang="0">
                  <a:pos x="108" y="12"/>
                </a:cxn>
                <a:cxn ang="0">
                  <a:pos x="180" y="8"/>
                </a:cxn>
                <a:cxn ang="0">
                  <a:pos x="208" y="0"/>
                </a:cxn>
              </a:cxnLst>
              <a:rect l="0" t="0" r="0" b="0"/>
              <a:pathLst>
                <a:path w="284" h="188">
                  <a:moveTo>
                    <a:pt x="208" y="0"/>
                  </a:moveTo>
                  <a:lnTo>
                    <a:pt x="284" y="12"/>
                  </a:lnTo>
                  <a:lnTo>
                    <a:pt x="220" y="12"/>
                  </a:lnTo>
                  <a:lnTo>
                    <a:pt x="204" y="12"/>
                  </a:lnTo>
                  <a:lnTo>
                    <a:pt x="148" y="20"/>
                  </a:lnTo>
                  <a:lnTo>
                    <a:pt x="112" y="32"/>
                  </a:lnTo>
                  <a:lnTo>
                    <a:pt x="84" y="44"/>
                  </a:lnTo>
                  <a:lnTo>
                    <a:pt x="64" y="56"/>
                  </a:lnTo>
                  <a:lnTo>
                    <a:pt x="40" y="84"/>
                  </a:lnTo>
                  <a:lnTo>
                    <a:pt x="40" y="96"/>
                  </a:lnTo>
                  <a:lnTo>
                    <a:pt x="48" y="116"/>
                  </a:lnTo>
                  <a:lnTo>
                    <a:pt x="64" y="132"/>
                  </a:lnTo>
                  <a:lnTo>
                    <a:pt x="84" y="144"/>
                  </a:lnTo>
                  <a:lnTo>
                    <a:pt x="112" y="156"/>
                  </a:lnTo>
                  <a:lnTo>
                    <a:pt x="168" y="176"/>
                  </a:lnTo>
                  <a:lnTo>
                    <a:pt x="208" y="188"/>
                  </a:lnTo>
                  <a:lnTo>
                    <a:pt x="160" y="188"/>
                  </a:lnTo>
                  <a:lnTo>
                    <a:pt x="156" y="188"/>
                  </a:lnTo>
                  <a:lnTo>
                    <a:pt x="156" y="180"/>
                  </a:lnTo>
                  <a:lnTo>
                    <a:pt x="96" y="168"/>
                  </a:lnTo>
                  <a:lnTo>
                    <a:pt x="48" y="152"/>
                  </a:lnTo>
                  <a:lnTo>
                    <a:pt x="24" y="140"/>
                  </a:lnTo>
                  <a:lnTo>
                    <a:pt x="4" y="120"/>
                  </a:lnTo>
                  <a:lnTo>
                    <a:pt x="0" y="104"/>
                  </a:lnTo>
                  <a:lnTo>
                    <a:pt x="0" y="92"/>
                  </a:lnTo>
                  <a:lnTo>
                    <a:pt x="12" y="60"/>
                  </a:lnTo>
                  <a:lnTo>
                    <a:pt x="40" y="36"/>
                  </a:lnTo>
                  <a:lnTo>
                    <a:pt x="72" y="24"/>
                  </a:lnTo>
                  <a:lnTo>
                    <a:pt x="108" y="12"/>
                  </a:lnTo>
                  <a:lnTo>
                    <a:pt x="180" y="8"/>
                  </a:lnTo>
                  <a:lnTo>
                    <a:pt x="20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49" name="図形 48"/>
            <p:cNvSpPr>
              <a:spLocks/>
            </p:cNvSpPr>
            <p:nvPr/>
          </p:nvSpPr>
          <p:spPr bwMode="auto">
            <a:xfrm>
              <a:off x="4160" y="92"/>
              <a:ext cx="248" cy="180"/>
            </a:xfrm>
            <a:custGeom>
              <a:avLst/>
              <a:gdLst/>
              <a:ahLst/>
              <a:cxnLst>
                <a:cxn ang="0">
                  <a:pos x="196" y="0"/>
                </a:cxn>
                <a:cxn ang="0">
                  <a:pos x="248" y="4"/>
                </a:cxn>
                <a:cxn ang="0">
                  <a:pos x="200" y="4"/>
                </a:cxn>
                <a:cxn ang="0">
                  <a:pos x="140" y="24"/>
                </a:cxn>
                <a:cxn ang="0">
                  <a:pos x="112" y="28"/>
                </a:cxn>
                <a:cxn ang="0">
                  <a:pos x="88" y="48"/>
                </a:cxn>
                <a:cxn ang="0">
                  <a:pos x="68" y="72"/>
                </a:cxn>
                <a:cxn ang="0">
                  <a:pos x="56" y="96"/>
                </a:cxn>
                <a:cxn ang="0">
                  <a:pos x="56" y="108"/>
                </a:cxn>
                <a:cxn ang="0">
                  <a:pos x="64" y="124"/>
                </a:cxn>
                <a:cxn ang="0">
                  <a:pos x="76" y="144"/>
                </a:cxn>
                <a:cxn ang="0">
                  <a:pos x="100" y="148"/>
                </a:cxn>
                <a:cxn ang="0">
                  <a:pos x="128" y="168"/>
                </a:cxn>
                <a:cxn ang="0">
                  <a:pos x="172" y="180"/>
                </a:cxn>
                <a:cxn ang="0">
                  <a:pos x="128" y="180"/>
                </a:cxn>
                <a:cxn ang="0">
                  <a:pos x="80" y="160"/>
                </a:cxn>
                <a:cxn ang="0">
                  <a:pos x="48" y="144"/>
                </a:cxn>
                <a:cxn ang="0">
                  <a:pos x="32" y="132"/>
                </a:cxn>
                <a:cxn ang="0">
                  <a:pos x="24" y="132"/>
                </a:cxn>
                <a:cxn ang="0">
                  <a:pos x="12" y="108"/>
                </a:cxn>
                <a:cxn ang="0">
                  <a:pos x="12" y="100"/>
                </a:cxn>
                <a:cxn ang="0">
                  <a:pos x="0" y="76"/>
                </a:cxn>
                <a:cxn ang="0">
                  <a:pos x="8" y="72"/>
                </a:cxn>
                <a:cxn ang="0">
                  <a:pos x="24" y="48"/>
                </a:cxn>
                <a:cxn ang="0">
                  <a:pos x="48" y="28"/>
                </a:cxn>
                <a:cxn ang="0">
                  <a:pos x="80" y="16"/>
                </a:cxn>
                <a:cxn ang="0">
                  <a:pos x="112" y="12"/>
                </a:cxn>
                <a:cxn ang="0">
                  <a:pos x="172" y="4"/>
                </a:cxn>
                <a:cxn ang="0">
                  <a:pos x="196" y="0"/>
                </a:cxn>
              </a:cxnLst>
              <a:rect l="0" t="0" r="0" b="0"/>
              <a:pathLst>
                <a:path w="248" h="180">
                  <a:moveTo>
                    <a:pt x="196" y="0"/>
                  </a:moveTo>
                  <a:lnTo>
                    <a:pt x="248" y="4"/>
                  </a:lnTo>
                  <a:lnTo>
                    <a:pt x="200" y="4"/>
                  </a:lnTo>
                  <a:lnTo>
                    <a:pt x="140" y="24"/>
                  </a:lnTo>
                  <a:lnTo>
                    <a:pt x="112" y="28"/>
                  </a:lnTo>
                  <a:lnTo>
                    <a:pt x="88" y="48"/>
                  </a:lnTo>
                  <a:lnTo>
                    <a:pt x="68" y="72"/>
                  </a:lnTo>
                  <a:lnTo>
                    <a:pt x="56" y="96"/>
                  </a:lnTo>
                  <a:lnTo>
                    <a:pt x="56" y="108"/>
                  </a:lnTo>
                  <a:lnTo>
                    <a:pt x="64" y="124"/>
                  </a:lnTo>
                  <a:lnTo>
                    <a:pt x="76" y="144"/>
                  </a:lnTo>
                  <a:lnTo>
                    <a:pt x="100" y="148"/>
                  </a:lnTo>
                  <a:lnTo>
                    <a:pt x="128" y="168"/>
                  </a:lnTo>
                  <a:lnTo>
                    <a:pt x="172" y="180"/>
                  </a:lnTo>
                  <a:lnTo>
                    <a:pt x="128" y="180"/>
                  </a:lnTo>
                  <a:lnTo>
                    <a:pt x="80" y="160"/>
                  </a:lnTo>
                  <a:lnTo>
                    <a:pt x="48" y="144"/>
                  </a:lnTo>
                  <a:lnTo>
                    <a:pt x="32" y="132"/>
                  </a:lnTo>
                  <a:lnTo>
                    <a:pt x="24" y="132"/>
                  </a:lnTo>
                  <a:lnTo>
                    <a:pt x="12" y="108"/>
                  </a:lnTo>
                  <a:lnTo>
                    <a:pt x="12" y="100"/>
                  </a:lnTo>
                  <a:lnTo>
                    <a:pt x="0" y="76"/>
                  </a:lnTo>
                  <a:lnTo>
                    <a:pt x="8" y="72"/>
                  </a:lnTo>
                  <a:lnTo>
                    <a:pt x="24" y="48"/>
                  </a:lnTo>
                  <a:lnTo>
                    <a:pt x="48" y="28"/>
                  </a:lnTo>
                  <a:lnTo>
                    <a:pt x="80" y="16"/>
                  </a:lnTo>
                  <a:lnTo>
                    <a:pt x="112" y="12"/>
                  </a:lnTo>
                  <a:lnTo>
                    <a:pt x="172" y="4"/>
                  </a:lnTo>
                  <a:lnTo>
                    <a:pt x="196"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50" name="図形 49"/>
            <p:cNvSpPr>
              <a:spLocks/>
            </p:cNvSpPr>
            <p:nvPr/>
          </p:nvSpPr>
          <p:spPr bwMode="auto">
            <a:xfrm>
              <a:off x="4184" y="228"/>
              <a:ext cx="85" cy="44"/>
            </a:xfrm>
            <a:custGeom>
              <a:avLst/>
              <a:gdLst/>
              <a:ahLst/>
              <a:cxnLst>
                <a:cxn ang="0">
                  <a:pos x="8" y="0"/>
                </a:cxn>
                <a:cxn ang="0">
                  <a:pos x="32" y="20"/>
                </a:cxn>
                <a:cxn ang="0">
                  <a:pos x="88" y="44"/>
                </a:cxn>
                <a:cxn ang="0">
                  <a:pos x="0" y="36"/>
                </a:cxn>
                <a:cxn ang="0">
                  <a:pos x="8" y="36"/>
                </a:cxn>
                <a:cxn ang="0">
                  <a:pos x="8" y="20"/>
                </a:cxn>
                <a:cxn ang="0">
                  <a:pos x="8" y="0"/>
                </a:cxn>
              </a:cxnLst>
              <a:rect l="0" t="0" r="0" b="0"/>
              <a:pathLst>
                <a:path w="88" h="44">
                  <a:moveTo>
                    <a:pt x="8" y="0"/>
                  </a:moveTo>
                  <a:lnTo>
                    <a:pt x="32" y="20"/>
                  </a:lnTo>
                  <a:lnTo>
                    <a:pt x="88" y="44"/>
                  </a:lnTo>
                  <a:lnTo>
                    <a:pt x="0" y="36"/>
                  </a:lnTo>
                  <a:lnTo>
                    <a:pt x="8" y="36"/>
                  </a:lnTo>
                  <a:lnTo>
                    <a:pt x="8" y="2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51" name="図形 50"/>
            <p:cNvSpPr>
              <a:spLocks/>
            </p:cNvSpPr>
            <p:nvPr/>
          </p:nvSpPr>
          <p:spPr bwMode="auto">
            <a:xfrm>
              <a:off x="4108" y="96"/>
              <a:ext cx="180" cy="92"/>
            </a:xfrm>
            <a:custGeom>
              <a:avLst/>
              <a:gdLst/>
              <a:ahLst/>
              <a:cxnLst>
                <a:cxn ang="0">
                  <a:pos x="12" y="36"/>
                </a:cxn>
                <a:cxn ang="0">
                  <a:pos x="16" y="36"/>
                </a:cxn>
                <a:cxn ang="0">
                  <a:pos x="24" y="32"/>
                </a:cxn>
                <a:cxn ang="0">
                  <a:pos x="52" y="12"/>
                </a:cxn>
                <a:cxn ang="0">
                  <a:pos x="100" y="8"/>
                </a:cxn>
                <a:cxn ang="0">
                  <a:pos x="180" y="0"/>
                </a:cxn>
                <a:cxn ang="0">
                  <a:pos x="144" y="8"/>
                </a:cxn>
                <a:cxn ang="0">
                  <a:pos x="108" y="20"/>
                </a:cxn>
                <a:cxn ang="0">
                  <a:pos x="76" y="36"/>
                </a:cxn>
                <a:cxn ang="0">
                  <a:pos x="52" y="60"/>
                </a:cxn>
                <a:cxn ang="0">
                  <a:pos x="52" y="72"/>
                </a:cxn>
                <a:cxn ang="0">
                  <a:pos x="52" y="92"/>
                </a:cxn>
                <a:cxn ang="0">
                  <a:pos x="28" y="72"/>
                </a:cxn>
                <a:cxn ang="0">
                  <a:pos x="0" y="60"/>
                </a:cxn>
                <a:cxn ang="0">
                  <a:pos x="12" y="36"/>
                </a:cxn>
              </a:cxnLst>
              <a:rect l="0" t="0" r="0" b="0"/>
              <a:pathLst>
                <a:path w="180" h="92">
                  <a:moveTo>
                    <a:pt x="12" y="36"/>
                  </a:moveTo>
                  <a:lnTo>
                    <a:pt x="16" y="36"/>
                  </a:lnTo>
                  <a:lnTo>
                    <a:pt x="24" y="32"/>
                  </a:lnTo>
                  <a:lnTo>
                    <a:pt x="52" y="12"/>
                  </a:lnTo>
                  <a:lnTo>
                    <a:pt x="100" y="8"/>
                  </a:lnTo>
                  <a:lnTo>
                    <a:pt x="180" y="0"/>
                  </a:lnTo>
                  <a:lnTo>
                    <a:pt x="144" y="8"/>
                  </a:lnTo>
                  <a:lnTo>
                    <a:pt x="108" y="20"/>
                  </a:lnTo>
                  <a:lnTo>
                    <a:pt x="76" y="36"/>
                  </a:lnTo>
                  <a:lnTo>
                    <a:pt x="52" y="60"/>
                  </a:lnTo>
                  <a:lnTo>
                    <a:pt x="52" y="72"/>
                  </a:lnTo>
                  <a:lnTo>
                    <a:pt x="52" y="92"/>
                  </a:lnTo>
                  <a:lnTo>
                    <a:pt x="28" y="72"/>
                  </a:lnTo>
                  <a:lnTo>
                    <a:pt x="0" y="60"/>
                  </a:lnTo>
                  <a:lnTo>
                    <a:pt x="12"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52" name="図形 51"/>
            <p:cNvSpPr>
              <a:spLocks/>
            </p:cNvSpPr>
            <p:nvPr/>
          </p:nvSpPr>
          <p:spPr bwMode="auto">
            <a:xfrm>
              <a:off x="4040" y="139"/>
              <a:ext cx="72" cy="11"/>
            </a:xfrm>
            <a:custGeom>
              <a:avLst/>
              <a:gdLst/>
              <a:ahLst/>
              <a:cxnLst>
                <a:cxn ang="0">
                  <a:pos x="8" y="0"/>
                </a:cxn>
                <a:cxn ang="0">
                  <a:pos x="72" y="0"/>
                </a:cxn>
                <a:cxn ang="0">
                  <a:pos x="60" y="12"/>
                </a:cxn>
                <a:cxn ang="0">
                  <a:pos x="0" y="0"/>
                </a:cxn>
                <a:cxn ang="0">
                  <a:pos x="8" y="0"/>
                </a:cxn>
              </a:cxnLst>
              <a:rect l="0" t="0" r="0" b="0"/>
              <a:pathLst>
                <a:path w="72" h="12">
                  <a:moveTo>
                    <a:pt x="8" y="0"/>
                  </a:moveTo>
                  <a:lnTo>
                    <a:pt x="72" y="0"/>
                  </a:lnTo>
                  <a:lnTo>
                    <a:pt x="60" y="12"/>
                  </a:lnTo>
                  <a:lnTo>
                    <a:pt x="0" y="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53" name="図形 52"/>
            <p:cNvSpPr>
              <a:spLocks/>
            </p:cNvSpPr>
            <p:nvPr/>
          </p:nvSpPr>
          <p:spPr bwMode="auto">
            <a:xfrm>
              <a:off x="3056" y="264"/>
              <a:ext cx="149" cy="100"/>
            </a:xfrm>
            <a:custGeom>
              <a:avLst/>
              <a:gdLst/>
              <a:ahLst/>
              <a:cxnLst>
                <a:cxn ang="0">
                  <a:pos x="28" y="100"/>
                </a:cxn>
                <a:cxn ang="0">
                  <a:pos x="4" y="76"/>
                </a:cxn>
                <a:cxn ang="0">
                  <a:pos x="0" y="44"/>
                </a:cxn>
                <a:cxn ang="0">
                  <a:pos x="0" y="20"/>
                </a:cxn>
                <a:cxn ang="0">
                  <a:pos x="4" y="0"/>
                </a:cxn>
                <a:cxn ang="0">
                  <a:pos x="52" y="0"/>
                </a:cxn>
                <a:cxn ang="0">
                  <a:pos x="100" y="8"/>
                </a:cxn>
                <a:cxn ang="0">
                  <a:pos x="120" y="12"/>
                </a:cxn>
                <a:cxn ang="0">
                  <a:pos x="140" y="20"/>
                </a:cxn>
                <a:cxn ang="0">
                  <a:pos x="144" y="32"/>
                </a:cxn>
                <a:cxn ang="0">
                  <a:pos x="152" y="44"/>
                </a:cxn>
                <a:cxn ang="0">
                  <a:pos x="144" y="52"/>
                </a:cxn>
                <a:cxn ang="0">
                  <a:pos x="132" y="68"/>
                </a:cxn>
                <a:cxn ang="0">
                  <a:pos x="120" y="80"/>
                </a:cxn>
                <a:cxn ang="0">
                  <a:pos x="96" y="88"/>
                </a:cxn>
                <a:cxn ang="0">
                  <a:pos x="64" y="92"/>
                </a:cxn>
                <a:cxn ang="0">
                  <a:pos x="28" y="100"/>
                </a:cxn>
              </a:cxnLst>
              <a:rect l="0" t="0" r="0" b="0"/>
              <a:pathLst>
                <a:path w="152" h="100">
                  <a:moveTo>
                    <a:pt x="28" y="100"/>
                  </a:moveTo>
                  <a:lnTo>
                    <a:pt x="4" y="76"/>
                  </a:lnTo>
                  <a:lnTo>
                    <a:pt x="0" y="44"/>
                  </a:lnTo>
                  <a:lnTo>
                    <a:pt x="0" y="20"/>
                  </a:lnTo>
                  <a:lnTo>
                    <a:pt x="4" y="0"/>
                  </a:lnTo>
                  <a:lnTo>
                    <a:pt x="52" y="0"/>
                  </a:lnTo>
                  <a:lnTo>
                    <a:pt x="100" y="8"/>
                  </a:lnTo>
                  <a:lnTo>
                    <a:pt x="120" y="12"/>
                  </a:lnTo>
                  <a:lnTo>
                    <a:pt x="140" y="20"/>
                  </a:lnTo>
                  <a:lnTo>
                    <a:pt x="144" y="32"/>
                  </a:lnTo>
                  <a:lnTo>
                    <a:pt x="152" y="44"/>
                  </a:lnTo>
                  <a:lnTo>
                    <a:pt x="144" y="52"/>
                  </a:lnTo>
                  <a:lnTo>
                    <a:pt x="132" y="68"/>
                  </a:lnTo>
                  <a:lnTo>
                    <a:pt x="120" y="80"/>
                  </a:lnTo>
                  <a:lnTo>
                    <a:pt x="96" y="88"/>
                  </a:lnTo>
                  <a:lnTo>
                    <a:pt x="64" y="92"/>
                  </a:lnTo>
                  <a:lnTo>
                    <a:pt x="28"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54" name="図形 53"/>
            <p:cNvSpPr>
              <a:spLocks/>
            </p:cNvSpPr>
            <p:nvPr/>
          </p:nvSpPr>
          <p:spPr bwMode="auto">
            <a:xfrm>
              <a:off x="3060" y="236"/>
              <a:ext cx="221" cy="144"/>
            </a:xfrm>
            <a:custGeom>
              <a:avLst/>
              <a:gdLst/>
              <a:ahLst/>
              <a:cxnLst>
                <a:cxn ang="0">
                  <a:pos x="48" y="144"/>
                </a:cxn>
                <a:cxn ang="0">
                  <a:pos x="24" y="128"/>
                </a:cxn>
                <a:cxn ang="0">
                  <a:pos x="60" y="128"/>
                </a:cxn>
                <a:cxn ang="0">
                  <a:pos x="96" y="120"/>
                </a:cxn>
                <a:cxn ang="0">
                  <a:pos x="116" y="108"/>
                </a:cxn>
                <a:cxn ang="0">
                  <a:pos x="136" y="104"/>
                </a:cxn>
                <a:cxn ang="0">
                  <a:pos x="148" y="80"/>
                </a:cxn>
                <a:cxn ang="0">
                  <a:pos x="148" y="72"/>
                </a:cxn>
                <a:cxn ang="0">
                  <a:pos x="148" y="56"/>
                </a:cxn>
                <a:cxn ang="0">
                  <a:pos x="140" y="48"/>
                </a:cxn>
                <a:cxn ang="0">
                  <a:pos x="120" y="36"/>
                </a:cxn>
                <a:cxn ang="0">
                  <a:pos x="104" y="28"/>
                </a:cxn>
                <a:cxn ang="0">
                  <a:pos x="56" y="24"/>
                </a:cxn>
                <a:cxn ang="0">
                  <a:pos x="0" y="24"/>
                </a:cxn>
                <a:cxn ang="0">
                  <a:pos x="8" y="0"/>
                </a:cxn>
                <a:cxn ang="0">
                  <a:pos x="8" y="4"/>
                </a:cxn>
                <a:cxn ang="0">
                  <a:pos x="84" y="0"/>
                </a:cxn>
                <a:cxn ang="0">
                  <a:pos x="148" y="4"/>
                </a:cxn>
                <a:cxn ang="0">
                  <a:pos x="176" y="16"/>
                </a:cxn>
                <a:cxn ang="0">
                  <a:pos x="200" y="28"/>
                </a:cxn>
                <a:cxn ang="0">
                  <a:pos x="212" y="40"/>
                </a:cxn>
                <a:cxn ang="0">
                  <a:pos x="220" y="60"/>
                </a:cxn>
                <a:cxn ang="0">
                  <a:pos x="220" y="72"/>
                </a:cxn>
                <a:cxn ang="0">
                  <a:pos x="208" y="96"/>
                </a:cxn>
                <a:cxn ang="0">
                  <a:pos x="200" y="108"/>
                </a:cxn>
                <a:cxn ang="0">
                  <a:pos x="184" y="120"/>
                </a:cxn>
                <a:cxn ang="0">
                  <a:pos x="160" y="132"/>
                </a:cxn>
                <a:cxn ang="0">
                  <a:pos x="136" y="140"/>
                </a:cxn>
                <a:cxn ang="0">
                  <a:pos x="96" y="144"/>
                </a:cxn>
                <a:cxn ang="0">
                  <a:pos x="48" y="144"/>
                </a:cxn>
              </a:cxnLst>
              <a:rect l="0" t="0" r="0" b="0"/>
              <a:pathLst>
                <a:path w="220" h="144">
                  <a:moveTo>
                    <a:pt x="48" y="144"/>
                  </a:moveTo>
                  <a:lnTo>
                    <a:pt x="24" y="128"/>
                  </a:lnTo>
                  <a:lnTo>
                    <a:pt x="60" y="128"/>
                  </a:lnTo>
                  <a:lnTo>
                    <a:pt x="96" y="120"/>
                  </a:lnTo>
                  <a:lnTo>
                    <a:pt x="116" y="108"/>
                  </a:lnTo>
                  <a:lnTo>
                    <a:pt x="136" y="104"/>
                  </a:lnTo>
                  <a:lnTo>
                    <a:pt x="148" y="80"/>
                  </a:lnTo>
                  <a:lnTo>
                    <a:pt x="148" y="72"/>
                  </a:lnTo>
                  <a:lnTo>
                    <a:pt x="148" y="56"/>
                  </a:lnTo>
                  <a:lnTo>
                    <a:pt x="140" y="48"/>
                  </a:lnTo>
                  <a:lnTo>
                    <a:pt x="120" y="36"/>
                  </a:lnTo>
                  <a:lnTo>
                    <a:pt x="104" y="28"/>
                  </a:lnTo>
                  <a:lnTo>
                    <a:pt x="56" y="24"/>
                  </a:lnTo>
                  <a:lnTo>
                    <a:pt x="0" y="24"/>
                  </a:lnTo>
                  <a:lnTo>
                    <a:pt x="8" y="0"/>
                  </a:lnTo>
                  <a:lnTo>
                    <a:pt x="8" y="4"/>
                  </a:lnTo>
                  <a:lnTo>
                    <a:pt x="84" y="0"/>
                  </a:lnTo>
                  <a:lnTo>
                    <a:pt x="148" y="4"/>
                  </a:lnTo>
                  <a:lnTo>
                    <a:pt x="176" y="16"/>
                  </a:lnTo>
                  <a:lnTo>
                    <a:pt x="200" y="28"/>
                  </a:lnTo>
                  <a:lnTo>
                    <a:pt x="212" y="40"/>
                  </a:lnTo>
                  <a:lnTo>
                    <a:pt x="220" y="60"/>
                  </a:lnTo>
                  <a:lnTo>
                    <a:pt x="220" y="72"/>
                  </a:lnTo>
                  <a:lnTo>
                    <a:pt x="208" y="96"/>
                  </a:lnTo>
                  <a:lnTo>
                    <a:pt x="200" y="108"/>
                  </a:lnTo>
                  <a:lnTo>
                    <a:pt x="184" y="120"/>
                  </a:lnTo>
                  <a:lnTo>
                    <a:pt x="160" y="132"/>
                  </a:lnTo>
                  <a:lnTo>
                    <a:pt x="136" y="140"/>
                  </a:lnTo>
                  <a:lnTo>
                    <a:pt x="96" y="144"/>
                  </a:lnTo>
                  <a:lnTo>
                    <a:pt x="48" y="1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55" name="図形 54"/>
            <p:cNvSpPr>
              <a:spLocks/>
            </p:cNvSpPr>
            <p:nvPr/>
          </p:nvSpPr>
          <p:spPr bwMode="auto">
            <a:xfrm>
              <a:off x="3068" y="224"/>
              <a:ext cx="287" cy="180"/>
            </a:xfrm>
            <a:custGeom>
              <a:avLst/>
              <a:gdLst/>
              <a:ahLst/>
              <a:cxnLst>
                <a:cxn ang="0">
                  <a:pos x="72" y="180"/>
                </a:cxn>
                <a:cxn ang="0">
                  <a:pos x="52" y="168"/>
                </a:cxn>
                <a:cxn ang="0">
                  <a:pos x="40" y="164"/>
                </a:cxn>
                <a:cxn ang="0">
                  <a:pos x="128" y="156"/>
                </a:cxn>
                <a:cxn ang="0">
                  <a:pos x="156" y="152"/>
                </a:cxn>
                <a:cxn ang="0">
                  <a:pos x="176" y="140"/>
                </a:cxn>
                <a:cxn ang="0">
                  <a:pos x="192" y="128"/>
                </a:cxn>
                <a:cxn ang="0">
                  <a:pos x="204" y="108"/>
                </a:cxn>
                <a:cxn ang="0">
                  <a:pos x="212" y="84"/>
                </a:cxn>
                <a:cxn ang="0">
                  <a:pos x="216" y="72"/>
                </a:cxn>
                <a:cxn ang="0">
                  <a:pos x="212" y="52"/>
                </a:cxn>
                <a:cxn ang="0">
                  <a:pos x="192" y="36"/>
                </a:cxn>
                <a:cxn ang="0">
                  <a:pos x="176" y="24"/>
                </a:cxn>
                <a:cxn ang="0">
                  <a:pos x="144" y="16"/>
                </a:cxn>
                <a:cxn ang="0">
                  <a:pos x="84" y="12"/>
                </a:cxn>
                <a:cxn ang="0">
                  <a:pos x="0" y="12"/>
                </a:cxn>
                <a:cxn ang="0">
                  <a:pos x="0" y="12"/>
                </a:cxn>
                <a:cxn ang="0">
                  <a:pos x="4" y="12"/>
                </a:cxn>
                <a:cxn ang="0">
                  <a:pos x="40" y="4"/>
                </a:cxn>
                <a:cxn ang="0">
                  <a:pos x="120" y="0"/>
                </a:cxn>
                <a:cxn ang="0">
                  <a:pos x="168" y="4"/>
                </a:cxn>
                <a:cxn ang="0">
                  <a:pos x="212" y="12"/>
                </a:cxn>
                <a:cxn ang="0">
                  <a:pos x="248" y="24"/>
                </a:cxn>
                <a:cxn ang="0">
                  <a:pos x="276" y="52"/>
                </a:cxn>
                <a:cxn ang="0">
                  <a:pos x="284" y="60"/>
                </a:cxn>
                <a:cxn ang="0">
                  <a:pos x="276" y="92"/>
                </a:cxn>
                <a:cxn ang="0">
                  <a:pos x="272" y="108"/>
                </a:cxn>
                <a:cxn ang="0">
                  <a:pos x="252" y="128"/>
                </a:cxn>
                <a:cxn ang="0">
                  <a:pos x="224" y="140"/>
                </a:cxn>
                <a:cxn ang="0">
                  <a:pos x="192" y="156"/>
                </a:cxn>
                <a:cxn ang="0">
                  <a:pos x="144" y="168"/>
                </a:cxn>
                <a:cxn ang="0">
                  <a:pos x="108" y="176"/>
                </a:cxn>
                <a:cxn ang="0">
                  <a:pos x="72" y="180"/>
                </a:cxn>
              </a:cxnLst>
              <a:rect l="0" t="0" r="0" b="0"/>
              <a:pathLst>
                <a:path w="284" h="180">
                  <a:moveTo>
                    <a:pt x="72" y="180"/>
                  </a:moveTo>
                  <a:lnTo>
                    <a:pt x="52" y="168"/>
                  </a:lnTo>
                  <a:lnTo>
                    <a:pt x="40" y="164"/>
                  </a:lnTo>
                  <a:lnTo>
                    <a:pt x="128" y="156"/>
                  </a:lnTo>
                  <a:lnTo>
                    <a:pt x="156" y="152"/>
                  </a:lnTo>
                  <a:lnTo>
                    <a:pt x="176" y="140"/>
                  </a:lnTo>
                  <a:lnTo>
                    <a:pt x="192" y="128"/>
                  </a:lnTo>
                  <a:lnTo>
                    <a:pt x="204" y="108"/>
                  </a:lnTo>
                  <a:lnTo>
                    <a:pt x="212" y="84"/>
                  </a:lnTo>
                  <a:lnTo>
                    <a:pt x="216" y="72"/>
                  </a:lnTo>
                  <a:lnTo>
                    <a:pt x="212" y="52"/>
                  </a:lnTo>
                  <a:lnTo>
                    <a:pt x="192" y="36"/>
                  </a:lnTo>
                  <a:lnTo>
                    <a:pt x="176" y="24"/>
                  </a:lnTo>
                  <a:lnTo>
                    <a:pt x="144" y="16"/>
                  </a:lnTo>
                  <a:lnTo>
                    <a:pt x="84" y="12"/>
                  </a:lnTo>
                  <a:lnTo>
                    <a:pt x="0" y="12"/>
                  </a:lnTo>
                  <a:lnTo>
                    <a:pt x="0" y="12"/>
                  </a:lnTo>
                  <a:lnTo>
                    <a:pt x="4" y="12"/>
                  </a:lnTo>
                  <a:lnTo>
                    <a:pt x="40" y="4"/>
                  </a:lnTo>
                  <a:lnTo>
                    <a:pt x="120" y="0"/>
                  </a:lnTo>
                  <a:lnTo>
                    <a:pt x="168" y="4"/>
                  </a:lnTo>
                  <a:lnTo>
                    <a:pt x="212" y="12"/>
                  </a:lnTo>
                  <a:lnTo>
                    <a:pt x="248" y="24"/>
                  </a:lnTo>
                  <a:lnTo>
                    <a:pt x="276" y="52"/>
                  </a:lnTo>
                  <a:lnTo>
                    <a:pt x="284" y="60"/>
                  </a:lnTo>
                  <a:lnTo>
                    <a:pt x="276" y="92"/>
                  </a:lnTo>
                  <a:lnTo>
                    <a:pt x="272" y="108"/>
                  </a:lnTo>
                  <a:lnTo>
                    <a:pt x="252" y="128"/>
                  </a:lnTo>
                  <a:lnTo>
                    <a:pt x="224" y="140"/>
                  </a:lnTo>
                  <a:lnTo>
                    <a:pt x="192" y="156"/>
                  </a:lnTo>
                  <a:lnTo>
                    <a:pt x="144" y="168"/>
                  </a:lnTo>
                  <a:lnTo>
                    <a:pt x="108" y="176"/>
                  </a:lnTo>
                  <a:lnTo>
                    <a:pt x="72"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56" name="図形 55"/>
            <p:cNvSpPr>
              <a:spLocks/>
            </p:cNvSpPr>
            <p:nvPr/>
          </p:nvSpPr>
          <p:spPr bwMode="auto">
            <a:xfrm>
              <a:off x="3072" y="212"/>
              <a:ext cx="356" cy="216"/>
            </a:xfrm>
            <a:custGeom>
              <a:avLst/>
              <a:gdLst/>
              <a:ahLst/>
              <a:cxnLst>
                <a:cxn ang="0">
                  <a:pos x="80" y="192"/>
                </a:cxn>
                <a:cxn ang="0">
                  <a:pos x="108" y="192"/>
                </a:cxn>
                <a:cxn ang="0">
                  <a:pos x="148" y="180"/>
                </a:cxn>
                <a:cxn ang="0">
                  <a:pos x="188" y="168"/>
                </a:cxn>
                <a:cxn ang="0">
                  <a:pos x="224" y="156"/>
                </a:cxn>
                <a:cxn ang="0">
                  <a:pos x="248" y="140"/>
                </a:cxn>
                <a:cxn ang="0">
                  <a:pos x="268" y="120"/>
                </a:cxn>
                <a:cxn ang="0">
                  <a:pos x="280" y="104"/>
                </a:cxn>
                <a:cxn ang="0">
                  <a:pos x="284" y="84"/>
                </a:cxn>
                <a:cxn ang="0">
                  <a:pos x="280" y="72"/>
                </a:cxn>
                <a:cxn ang="0">
                  <a:pos x="280" y="60"/>
                </a:cxn>
                <a:cxn ang="0">
                  <a:pos x="248" y="36"/>
                </a:cxn>
                <a:cxn ang="0">
                  <a:pos x="212" y="24"/>
                </a:cxn>
                <a:cxn ang="0">
                  <a:pos x="172" y="12"/>
                </a:cxn>
                <a:cxn ang="0">
                  <a:pos x="128" y="12"/>
                </a:cxn>
                <a:cxn ang="0">
                  <a:pos x="44" y="12"/>
                </a:cxn>
                <a:cxn ang="0">
                  <a:pos x="0" y="24"/>
                </a:cxn>
                <a:cxn ang="0">
                  <a:pos x="48" y="12"/>
                </a:cxn>
                <a:cxn ang="0">
                  <a:pos x="152" y="0"/>
                </a:cxn>
                <a:cxn ang="0">
                  <a:pos x="212" y="0"/>
                </a:cxn>
                <a:cxn ang="0">
                  <a:pos x="268" y="4"/>
                </a:cxn>
                <a:cxn ang="0">
                  <a:pos x="316" y="24"/>
                </a:cxn>
                <a:cxn ang="0">
                  <a:pos x="332" y="28"/>
                </a:cxn>
                <a:cxn ang="0">
                  <a:pos x="352" y="48"/>
                </a:cxn>
                <a:cxn ang="0">
                  <a:pos x="356" y="64"/>
                </a:cxn>
                <a:cxn ang="0">
                  <a:pos x="356" y="92"/>
                </a:cxn>
                <a:cxn ang="0">
                  <a:pos x="352" y="108"/>
                </a:cxn>
                <a:cxn ang="0">
                  <a:pos x="332" y="132"/>
                </a:cxn>
                <a:cxn ang="0">
                  <a:pos x="316" y="152"/>
                </a:cxn>
                <a:cxn ang="0">
                  <a:pos x="284" y="168"/>
                </a:cxn>
                <a:cxn ang="0">
                  <a:pos x="248" y="188"/>
                </a:cxn>
                <a:cxn ang="0">
                  <a:pos x="200" y="200"/>
                </a:cxn>
                <a:cxn ang="0">
                  <a:pos x="124" y="216"/>
                </a:cxn>
                <a:cxn ang="0">
                  <a:pos x="80" y="192"/>
                </a:cxn>
              </a:cxnLst>
              <a:rect l="0" t="0" r="0" b="0"/>
              <a:pathLst>
                <a:path w="356" h="216">
                  <a:moveTo>
                    <a:pt x="80" y="192"/>
                  </a:moveTo>
                  <a:lnTo>
                    <a:pt x="108" y="192"/>
                  </a:lnTo>
                  <a:lnTo>
                    <a:pt x="148" y="180"/>
                  </a:lnTo>
                  <a:lnTo>
                    <a:pt x="188" y="168"/>
                  </a:lnTo>
                  <a:lnTo>
                    <a:pt x="224" y="156"/>
                  </a:lnTo>
                  <a:lnTo>
                    <a:pt x="248" y="140"/>
                  </a:lnTo>
                  <a:lnTo>
                    <a:pt x="268" y="120"/>
                  </a:lnTo>
                  <a:lnTo>
                    <a:pt x="280" y="104"/>
                  </a:lnTo>
                  <a:lnTo>
                    <a:pt x="284" y="84"/>
                  </a:lnTo>
                  <a:lnTo>
                    <a:pt x="280" y="72"/>
                  </a:lnTo>
                  <a:lnTo>
                    <a:pt x="280" y="60"/>
                  </a:lnTo>
                  <a:lnTo>
                    <a:pt x="248" y="36"/>
                  </a:lnTo>
                  <a:lnTo>
                    <a:pt x="212" y="24"/>
                  </a:lnTo>
                  <a:lnTo>
                    <a:pt x="172" y="12"/>
                  </a:lnTo>
                  <a:lnTo>
                    <a:pt x="128" y="12"/>
                  </a:lnTo>
                  <a:lnTo>
                    <a:pt x="44" y="12"/>
                  </a:lnTo>
                  <a:lnTo>
                    <a:pt x="0" y="24"/>
                  </a:lnTo>
                  <a:lnTo>
                    <a:pt x="48" y="12"/>
                  </a:lnTo>
                  <a:lnTo>
                    <a:pt x="152" y="0"/>
                  </a:lnTo>
                  <a:lnTo>
                    <a:pt x="212" y="0"/>
                  </a:lnTo>
                  <a:lnTo>
                    <a:pt x="268" y="4"/>
                  </a:lnTo>
                  <a:lnTo>
                    <a:pt x="316" y="24"/>
                  </a:lnTo>
                  <a:lnTo>
                    <a:pt x="332" y="28"/>
                  </a:lnTo>
                  <a:lnTo>
                    <a:pt x="352" y="48"/>
                  </a:lnTo>
                  <a:lnTo>
                    <a:pt x="356" y="64"/>
                  </a:lnTo>
                  <a:lnTo>
                    <a:pt x="356" y="92"/>
                  </a:lnTo>
                  <a:lnTo>
                    <a:pt x="352" y="108"/>
                  </a:lnTo>
                  <a:lnTo>
                    <a:pt x="332" y="132"/>
                  </a:lnTo>
                  <a:lnTo>
                    <a:pt x="316" y="152"/>
                  </a:lnTo>
                  <a:lnTo>
                    <a:pt x="284" y="168"/>
                  </a:lnTo>
                  <a:lnTo>
                    <a:pt x="248" y="188"/>
                  </a:lnTo>
                  <a:lnTo>
                    <a:pt x="200" y="200"/>
                  </a:lnTo>
                  <a:lnTo>
                    <a:pt x="124" y="216"/>
                  </a:lnTo>
                  <a:lnTo>
                    <a:pt x="80" y="19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57" name="図形 56"/>
            <p:cNvSpPr>
              <a:spLocks/>
            </p:cNvSpPr>
            <p:nvPr/>
          </p:nvSpPr>
          <p:spPr bwMode="auto">
            <a:xfrm>
              <a:off x="3208" y="200"/>
              <a:ext cx="324" cy="236"/>
            </a:xfrm>
            <a:custGeom>
              <a:avLst/>
              <a:gdLst/>
              <a:ahLst/>
              <a:cxnLst>
                <a:cxn ang="0">
                  <a:pos x="0" y="228"/>
                </a:cxn>
                <a:cxn ang="0">
                  <a:pos x="72" y="212"/>
                </a:cxn>
                <a:cxn ang="0">
                  <a:pos x="112" y="200"/>
                </a:cxn>
                <a:cxn ang="0">
                  <a:pos x="148" y="188"/>
                </a:cxn>
                <a:cxn ang="0">
                  <a:pos x="180" y="168"/>
                </a:cxn>
                <a:cxn ang="0">
                  <a:pos x="204" y="152"/>
                </a:cxn>
                <a:cxn ang="0">
                  <a:pos x="216" y="128"/>
                </a:cxn>
                <a:cxn ang="0">
                  <a:pos x="220" y="104"/>
                </a:cxn>
                <a:cxn ang="0">
                  <a:pos x="220" y="76"/>
                </a:cxn>
                <a:cxn ang="0">
                  <a:pos x="220" y="60"/>
                </a:cxn>
                <a:cxn ang="0">
                  <a:pos x="192" y="36"/>
                </a:cxn>
                <a:cxn ang="0">
                  <a:pos x="160" y="24"/>
                </a:cxn>
                <a:cxn ang="0">
                  <a:pos x="124" y="12"/>
                </a:cxn>
                <a:cxn ang="0">
                  <a:pos x="84" y="4"/>
                </a:cxn>
                <a:cxn ang="0">
                  <a:pos x="132" y="0"/>
                </a:cxn>
                <a:cxn ang="0">
                  <a:pos x="204" y="4"/>
                </a:cxn>
                <a:cxn ang="0">
                  <a:pos x="252" y="16"/>
                </a:cxn>
                <a:cxn ang="0">
                  <a:pos x="288" y="36"/>
                </a:cxn>
                <a:cxn ang="0">
                  <a:pos x="308" y="48"/>
                </a:cxn>
                <a:cxn ang="0">
                  <a:pos x="320" y="64"/>
                </a:cxn>
                <a:cxn ang="0">
                  <a:pos x="324" y="84"/>
                </a:cxn>
                <a:cxn ang="0">
                  <a:pos x="324" y="96"/>
                </a:cxn>
                <a:cxn ang="0">
                  <a:pos x="320" y="116"/>
                </a:cxn>
                <a:cxn ang="0">
                  <a:pos x="308" y="132"/>
                </a:cxn>
                <a:cxn ang="0">
                  <a:pos x="272" y="156"/>
                </a:cxn>
                <a:cxn ang="0">
                  <a:pos x="220" y="180"/>
                </a:cxn>
                <a:cxn ang="0">
                  <a:pos x="160" y="200"/>
                </a:cxn>
                <a:cxn ang="0">
                  <a:pos x="60" y="224"/>
                </a:cxn>
                <a:cxn ang="0">
                  <a:pos x="12" y="228"/>
                </a:cxn>
                <a:cxn ang="0">
                  <a:pos x="12" y="236"/>
                </a:cxn>
                <a:cxn ang="0">
                  <a:pos x="0" y="228"/>
                </a:cxn>
              </a:cxnLst>
              <a:rect l="0" t="0" r="0" b="0"/>
              <a:pathLst>
                <a:path w="324" h="236">
                  <a:moveTo>
                    <a:pt x="0" y="228"/>
                  </a:moveTo>
                  <a:lnTo>
                    <a:pt x="72" y="212"/>
                  </a:lnTo>
                  <a:lnTo>
                    <a:pt x="112" y="200"/>
                  </a:lnTo>
                  <a:lnTo>
                    <a:pt x="148" y="188"/>
                  </a:lnTo>
                  <a:lnTo>
                    <a:pt x="180" y="168"/>
                  </a:lnTo>
                  <a:lnTo>
                    <a:pt x="204" y="152"/>
                  </a:lnTo>
                  <a:lnTo>
                    <a:pt x="216" y="128"/>
                  </a:lnTo>
                  <a:lnTo>
                    <a:pt x="220" y="104"/>
                  </a:lnTo>
                  <a:lnTo>
                    <a:pt x="220" y="76"/>
                  </a:lnTo>
                  <a:lnTo>
                    <a:pt x="220" y="60"/>
                  </a:lnTo>
                  <a:lnTo>
                    <a:pt x="192" y="36"/>
                  </a:lnTo>
                  <a:lnTo>
                    <a:pt x="160" y="24"/>
                  </a:lnTo>
                  <a:lnTo>
                    <a:pt x="124" y="12"/>
                  </a:lnTo>
                  <a:lnTo>
                    <a:pt x="84" y="4"/>
                  </a:lnTo>
                  <a:lnTo>
                    <a:pt x="132" y="0"/>
                  </a:lnTo>
                  <a:lnTo>
                    <a:pt x="204" y="4"/>
                  </a:lnTo>
                  <a:lnTo>
                    <a:pt x="252" y="16"/>
                  </a:lnTo>
                  <a:lnTo>
                    <a:pt x="288" y="36"/>
                  </a:lnTo>
                  <a:lnTo>
                    <a:pt x="308" y="48"/>
                  </a:lnTo>
                  <a:lnTo>
                    <a:pt x="320" y="64"/>
                  </a:lnTo>
                  <a:lnTo>
                    <a:pt x="324" y="84"/>
                  </a:lnTo>
                  <a:lnTo>
                    <a:pt x="324" y="96"/>
                  </a:lnTo>
                  <a:lnTo>
                    <a:pt x="320" y="116"/>
                  </a:lnTo>
                  <a:lnTo>
                    <a:pt x="308" y="132"/>
                  </a:lnTo>
                  <a:lnTo>
                    <a:pt x="272" y="156"/>
                  </a:lnTo>
                  <a:lnTo>
                    <a:pt x="220" y="180"/>
                  </a:lnTo>
                  <a:lnTo>
                    <a:pt x="160" y="200"/>
                  </a:lnTo>
                  <a:lnTo>
                    <a:pt x="60" y="224"/>
                  </a:lnTo>
                  <a:lnTo>
                    <a:pt x="12" y="228"/>
                  </a:lnTo>
                  <a:lnTo>
                    <a:pt x="12" y="236"/>
                  </a:lnTo>
                  <a:lnTo>
                    <a:pt x="0" y="2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58" name="図形 57"/>
            <p:cNvSpPr>
              <a:spLocks/>
            </p:cNvSpPr>
            <p:nvPr/>
          </p:nvSpPr>
          <p:spPr bwMode="auto">
            <a:xfrm>
              <a:off x="3220" y="168"/>
              <a:ext cx="440" cy="284"/>
            </a:xfrm>
            <a:custGeom>
              <a:avLst/>
              <a:gdLst/>
              <a:ahLst/>
              <a:cxnLst>
                <a:cxn ang="0">
                  <a:pos x="0" y="268"/>
                </a:cxn>
                <a:cxn ang="0">
                  <a:pos x="64" y="256"/>
                </a:cxn>
                <a:cxn ang="0">
                  <a:pos x="168" y="232"/>
                </a:cxn>
                <a:cxn ang="0">
                  <a:pos x="220" y="212"/>
                </a:cxn>
                <a:cxn ang="0">
                  <a:pos x="272" y="188"/>
                </a:cxn>
                <a:cxn ang="0">
                  <a:pos x="300" y="164"/>
                </a:cxn>
                <a:cxn ang="0">
                  <a:pos x="312" y="148"/>
                </a:cxn>
                <a:cxn ang="0">
                  <a:pos x="320" y="128"/>
                </a:cxn>
                <a:cxn ang="0">
                  <a:pos x="320" y="116"/>
                </a:cxn>
                <a:cxn ang="0">
                  <a:pos x="312" y="96"/>
                </a:cxn>
                <a:cxn ang="0">
                  <a:pos x="300" y="72"/>
                </a:cxn>
                <a:cxn ang="0">
                  <a:pos x="272" y="56"/>
                </a:cxn>
                <a:cxn ang="0">
                  <a:pos x="236" y="44"/>
                </a:cxn>
                <a:cxn ang="0">
                  <a:pos x="180" y="32"/>
                </a:cxn>
                <a:cxn ang="0">
                  <a:pos x="120" y="24"/>
                </a:cxn>
                <a:cxn ang="0">
                  <a:pos x="84" y="32"/>
                </a:cxn>
                <a:cxn ang="0">
                  <a:pos x="156" y="8"/>
                </a:cxn>
                <a:cxn ang="0">
                  <a:pos x="208" y="0"/>
                </a:cxn>
                <a:cxn ang="0">
                  <a:pos x="272" y="0"/>
                </a:cxn>
                <a:cxn ang="0">
                  <a:pos x="272" y="8"/>
                </a:cxn>
                <a:cxn ang="0">
                  <a:pos x="272" y="0"/>
                </a:cxn>
                <a:cxn ang="0">
                  <a:pos x="324" y="12"/>
                </a:cxn>
                <a:cxn ang="0">
                  <a:pos x="380" y="36"/>
                </a:cxn>
                <a:cxn ang="0">
                  <a:pos x="408" y="56"/>
                </a:cxn>
                <a:cxn ang="0">
                  <a:pos x="428" y="68"/>
                </a:cxn>
                <a:cxn ang="0">
                  <a:pos x="440" y="92"/>
                </a:cxn>
                <a:cxn ang="0">
                  <a:pos x="432" y="116"/>
                </a:cxn>
                <a:cxn ang="0">
                  <a:pos x="420" y="148"/>
                </a:cxn>
                <a:cxn ang="0">
                  <a:pos x="392" y="176"/>
                </a:cxn>
                <a:cxn ang="0">
                  <a:pos x="348" y="208"/>
                </a:cxn>
                <a:cxn ang="0">
                  <a:pos x="252" y="236"/>
                </a:cxn>
                <a:cxn ang="0">
                  <a:pos x="160" y="268"/>
                </a:cxn>
                <a:cxn ang="0">
                  <a:pos x="72" y="284"/>
                </a:cxn>
                <a:cxn ang="0">
                  <a:pos x="0" y="268"/>
                </a:cxn>
              </a:cxnLst>
              <a:rect l="0" t="0" r="0" b="0"/>
              <a:pathLst>
                <a:path w="440" h="284">
                  <a:moveTo>
                    <a:pt x="0" y="268"/>
                  </a:moveTo>
                  <a:lnTo>
                    <a:pt x="64" y="256"/>
                  </a:lnTo>
                  <a:lnTo>
                    <a:pt x="168" y="232"/>
                  </a:lnTo>
                  <a:lnTo>
                    <a:pt x="220" y="212"/>
                  </a:lnTo>
                  <a:lnTo>
                    <a:pt x="272" y="188"/>
                  </a:lnTo>
                  <a:lnTo>
                    <a:pt x="300" y="164"/>
                  </a:lnTo>
                  <a:lnTo>
                    <a:pt x="312" y="148"/>
                  </a:lnTo>
                  <a:lnTo>
                    <a:pt x="320" y="128"/>
                  </a:lnTo>
                  <a:lnTo>
                    <a:pt x="320" y="116"/>
                  </a:lnTo>
                  <a:lnTo>
                    <a:pt x="312" y="96"/>
                  </a:lnTo>
                  <a:lnTo>
                    <a:pt x="300" y="72"/>
                  </a:lnTo>
                  <a:lnTo>
                    <a:pt x="272" y="56"/>
                  </a:lnTo>
                  <a:lnTo>
                    <a:pt x="236" y="44"/>
                  </a:lnTo>
                  <a:lnTo>
                    <a:pt x="180" y="32"/>
                  </a:lnTo>
                  <a:lnTo>
                    <a:pt x="120" y="24"/>
                  </a:lnTo>
                  <a:lnTo>
                    <a:pt x="84" y="32"/>
                  </a:lnTo>
                  <a:lnTo>
                    <a:pt x="156" y="8"/>
                  </a:lnTo>
                  <a:lnTo>
                    <a:pt x="208" y="0"/>
                  </a:lnTo>
                  <a:lnTo>
                    <a:pt x="272" y="0"/>
                  </a:lnTo>
                  <a:lnTo>
                    <a:pt x="272" y="8"/>
                  </a:lnTo>
                  <a:lnTo>
                    <a:pt x="272" y="0"/>
                  </a:lnTo>
                  <a:lnTo>
                    <a:pt x="324" y="12"/>
                  </a:lnTo>
                  <a:lnTo>
                    <a:pt x="380" y="36"/>
                  </a:lnTo>
                  <a:lnTo>
                    <a:pt x="408" y="56"/>
                  </a:lnTo>
                  <a:lnTo>
                    <a:pt x="428" y="68"/>
                  </a:lnTo>
                  <a:lnTo>
                    <a:pt x="440" y="92"/>
                  </a:lnTo>
                  <a:lnTo>
                    <a:pt x="432" y="116"/>
                  </a:lnTo>
                  <a:lnTo>
                    <a:pt x="420" y="148"/>
                  </a:lnTo>
                  <a:lnTo>
                    <a:pt x="392" y="176"/>
                  </a:lnTo>
                  <a:lnTo>
                    <a:pt x="348" y="208"/>
                  </a:lnTo>
                  <a:lnTo>
                    <a:pt x="252" y="236"/>
                  </a:lnTo>
                  <a:lnTo>
                    <a:pt x="160" y="268"/>
                  </a:lnTo>
                  <a:lnTo>
                    <a:pt x="72" y="284"/>
                  </a:lnTo>
                  <a:lnTo>
                    <a:pt x="0" y="2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59" name="図形 58"/>
            <p:cNvSpPr>
              <a:spLocks/>
            </p:cNvSpPr>
            <p:nvPr/>
          </p:nvSpPr>
          <p:spPr bwMode="auto">
            <a:xfrm>
              <a:off x="3304" y="176"/>
              <a:ext cx="455" cy="284"/>
            </a:xfrm>
            <a:custGeom>
              <a:avLst/>
              <a:gdLst/>
              <a:ahLst/>
              <a:cxnLst>
                <a:cxn ang="0">
                  <a:pos x="0" y="276"/>
                </a:cxn>
                <a:cxn ang="0">
                  <a:pos x="88" y="260"/>
                </a:cxn>
                <a:cxn ang="0">
                  <a:pos x="176" y="236"/>
                </a:cxn>
                <a:cxn ang="0">
                  <a:pos x="272" y="200"/>
                </a:cxn>
                <a:cxn ang="0">
                  <a:pos x="312" y="168"/>
                </a:cxn>
                <a:cxn ang="0">
                  <a:pos x="336" y="140"/>
                </a:cxn>
                <a:cxn ang="0">
                  <a:pos x="356" y="108"/>
                </a:cxn>
                <a:cxn ang="0">
                  <a:pos x="356" y="84"/>
                </a:cxn>
                <a:cxn ang="0">
                  <a:pos x="344" y="60"/>
                </a:cxn>
                <a:cxn ang="0">
                  <a:pos x="324" y="40"/>
                </a:cxn>
                <a:cxn ang="0">
                  <a:pos x="296" y="28"/>
                </a:cxn>
                <a:cxn ang="0">
                  <a:pos x="272" y="12"/>
                </a:cxn>
                <a:cxn ang="0">
                  <a:pos x="240" y="0"/>
                </a:cxn>
                <a:cxn ang="0">
                  <a:pos x="276" y="0"/>
                </a:cxn>
                <a:cxn ang="0">
                  <a:pos x="324" y="4"/>
                </a:cxn>
                <a:cxn ang="0">
                  <a:pos x="380" y="24"/>
                </a:cxn>
                <a:cxn ang="0">
                  <a:pos x="404" y="36"/>
                </a:cxn>
                <a:cxn ang="0">
                  <a:pos x="428" y="52"/>
                </a:cxn>
                <a:cxn ang="0">
                  <a:pos x="448" y="76"/>
                </a:cxn>
                <a:cxn ang="0">
                  <a:pos x="452" y="116"/>
                </a:cxn>
                <a:cxn ang="0">
                  <a:pos x="448" y="128"/>
                </a:cxn>
                <a:cxn ang="0">
                  <a:pos x="428" y="152"/>
                </a:cxn>
                <a:cxn ang="0">
                  <a:pos x="412" y="168"/>
                </a:cxn>
                <a:cxn ang="0">
                  <a:pos x="372" y="188"/>
                </a:cxn>
                <a:cxn ang="0">
                  <a:pos x="332" y="204"/>
                </a:cxn>
                <a:cxn ang="0">
                  <a:pos x="264" y="228"/>
                </a:cxn>
                <a:cxn ang="0">
                  <a:pos x="176" y="252"/>
                </a:cxn>
                <a:cxn ang="0">
                  <a:pos x="100" y="272"/>
                </a:cxn>
                <a:cxn ang="0">
                  <a:pos x="40" y="284"/>
                </a:cxn>
                <a:cxn ang="0">
                  <a:pos x="0" y="276"/>
                </a:cxn>
              </a:cxnLst>
              <a:rect l="0" t="0" r="0" b="0"/>
              <a:pathLst>
                <a:path w="452" h="284">
                  <a:moveTo>
                    <a:pt x="0" y="276"/>
                  </a:moveTo>
                  <a:lnTo>
                    <a:pt x="88" y="260"/>
                  </a:lnTo>
                  <a:lnTo>
                    <a:pt x="176" y="236"/>
                  </a:lnTo>
                  <a:lnTo>
                    <a:pt x="272" y="200"/>
                  </a:lnTo>
                  <a:lnTo>
                    <a:pt x="312" y="168"/>
                  </a:lnTo>
                  <a:lnTo>
                    <a:pt x="336" y="140"/>
                  </a:lnTo>
                  <a:lnTo>
                    <a:pt x="356" y="108"/>
                  </a:lnTo>
                  <a:lnTo>
                    <a:pt x="356" y="84"/>
                  </a:lnTo>
                  <a:lnTo>
                    <a:pt x="344" y="60"/>
                  </a:lnTo>
                  <a:lnTo>
                    <a:pt x="324" y="40"/>
                  </a:lnTo>
                  <a:lnTo>
                    <a:pt x="296" y="28"/>
                  </a:lnTo>
                  <a:lnTo>
                    <a:pt x="272" y="12"/>
                  </a:lnTo>
                  <a:lnTo>
                    <a:pt x="240" y="0"/>
                  </a:lnTo>
                  <a:lnTo>
                    <a:pt x="276" y="0"/>
                  </a:lnTo>
                  <a:lnTo>
                    <a:pt x="324" y="4"/>
                  </a:lnTo>
                  <a:lnTo>
                    <a:pt x="380" y="24"/>
                  </a:lnTo>
                  <a:lnTo>
                    <a:pt x="404" y="36"/>
                  </a:lnTo>
                  <a:lnTo>
                    <a:pt x="428" y="52"/>
                  </a:lnTo>
                  <a:lnTo>
                    <a:pt x="448" y="76"/>
                  </a:lnTo>
                  <a:lnTo>
                    <a:pt x="452" y="116"/>
                  </a:lnTo>
                  <a:lnTo>
                    <a:pt x="448" y="128"/>
                  </a:lnTo>
                  <a:lnTo>
                    <a:pt x="428" y="152"/>
                  </a:lnTo>
                  <a:lnTo>
                    <a:pt x="412" y="168"/>
                  </a:lnTo>
                  <a:lnTo>
                    <a:pt x="372" y="188"/>
                  </a:lnTo>
                  <a:lnTo>
                    <a:pt x="332" y="204"/>
                  </a:lnTo>
                  <a:lnTo>
                    <a:pt x="264" y="228"/>
                  </a:lnTo>
                  <a:lnTo>
                    <a:pt x="176" y="252"/>
                  </a:lnTo>
                  <a:lnTo>
                    <a:pt x="100" y="272"/>
                  </a:lnTo>
                  <a:lnTo>
                    <a:pt x="40" y="284"/>
                  </a:lnTo>
                  <a:lnTo>
                    <a:pt x="0"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60" name="図形 59"/>
            <p:cNvSpPr>
              <a:spLocks/>
            </p:cNvSpPr>
            <p:nvPr/>
          </p:nvSpPr>
          <p:spPr bwMode="auto">
            <a:xfrm>
              <a:off x="3345" y="204"/>
              <a:ext cx="479" cy="259"/>
            </a:xfrm>
            <a:custGeom>
              <a:avLst/>
              <a:gdLst/>
              <a:ahLst/>
              <a:cxnLst>
                <a:cxn ang="0">
                  <a:pos x="236" y="220"/>
                </a:cxn>
                <a:cxn ang="0">
                  <a:pos x="196" y="236"/>
                </a:cxn>
                <a:cxn ang="0">
                  <a:pos x="152" y="248"/>
                </a:cxn>
                <a:cxn ang="0">
                  <a:pos x="104" y="256"/>
                </a:cxn>
                <a:cxn ang="0">
                  <a:pos x="48" y="260"/>
                </a:cxn>
                <a:cxn ang="0">
                  <a:pos x="0" y="256"/>
                </a:cxn>
                <a:cxn ang="0">
                  <a:pos x="60" y="248"/>
                </a:cxn>
                <a:cxn ang="0">
                  <a:pos x="136" y="232"/>
                </a:cxn>
                <a:cxn ang="0">
                  <a:pos x="232" y="200"/>
                </a:cxn>
                <a:cxn ang="0">
                  <a:pos x="292" y="184"/>
                </a:cxn>
                <a:cxn ang="0">
                  <a:pos x="340" y="160"/>
                </a:cxn>
                <a:cxn ang="0">
                  <a:pos x="376" y="140"/>
                </a:cxn>
                <a:cxn ang="0">
                  <a:pos x="396" y="124"/>
                </a:cxn>
                <a:cxn ang="0">
                  <a:pos x="412" y="100"/>
                </a:cxn>
                <a:cxn ang="0">
                  <a:pos x="420" y="88"/>
                </a:cxn>
                <a:cxn ang="0">
                  <a:pos x="412" y="48"/>
                </a:cxn>
                <a:cxn ang="0">
                  <a:pos x="388" y="20"/>
                </a:cxn>
                <a:cxn ang="0">
                  <a:pos x="360" y="0"/>
                </a:cxn>
                <a:cxn ang="0">
                  <a:pos x="408" y="8"/>
                </a:cxn>
                <a:cxn ang="0">
                  <a:pos x="432" y="20"/>
                </a:cxn>
                <a:cxn ang="0">
                  <a:pos x="456" y="32"/>
                </a:cxn>
                <a:cxn ang="0">
                  <a:pos x="472" y="56"/>
                </a:cxn>
                <a:cxn ang="0">
                  <a:pos x="480" y="88"/>
                </a:cxn>
                <a:cxn ang="0">
                  <a:pos x="468" y="104"/>
                </a:cxn>
                <a:cxn ang="0">
                  <a:pos x="424" y="148"/>
                </a:cxn>
                <a:cxn ang="0">
                  <a:pos x="396" y="172"/>
                </a:cxn>
                <a:cxn ang="0">
                  <a:pos x="352" y="196"/>
                </a:cxn>
                <a:cxn ang="0">
                  <a:pos x="304" y="212"/>
                </a:cxn>
                <a:cxn ang="0">
                  <a:pos x="244" y="220"/>
                </a:cxn>
                <a:cxn ang="0">
                  <a:pos x="244" y="224"/>
                </a:cxn>
                <a:cxn ang="0">
                  <a:pos x="236" y="220"/>
                </a:cxn>
              </a:cxnLst>
              <a:rect l="0" t="0" r="0" b="0"/>
              <a:pathLst>
                <a:path w="480" h="260">
                  <a:moveTo>
                    <a:pt x="236" y="220"/>
                  </a:moveTo>
                  <a:lnTo>
                    <a:pt x="196" y="236"/>
                  </a:lnTo>
                  <a:lnTo>
                    <a:pt x="152" y="248"/>
                  </a:lnTo>
                  <a:lnTo>
                    <a:pt x="104" y="256"/>
                  </a:lnTo>
                  <a:lnTo>
                    <a:pt x="48" y="260"/>
                  </a:lnTo>
                  <a:lnTo>
                    <a:pt x="0" y="256"/>
                  </a:lnTo>
                  <a:lnTo>
                    <a:pt x="60" y="248"/>
                  </a:lnTo>
                  <a:lnTo>
                    <a:pt x="136" y="232"/>
                  </a:lnTo>
                  <a:lnTo>
                    <a:pt x="232" y="200"/>
                  </a:lnTo>
                  <a:lnTo>
                    <a:pt x="292" y="184"/>
                  </a:lnTo>
                  <a:lnTo>
                    <a:pt x="340" y="160"/>
                  </a:lnTo>
                  <a:lnTo>
                    <a:pt x="376" y="140"/>
                  </a:lnTo>
                  <a:lnTo>
                    <a:pt x="396" y="124"/>
                  </a:lnTo>
                  <a:lnTo>
                    <a:pt x="412" y="100"/>
                  </a:lnTo>
                  <a:lnTo>
                    <a:pt x="420" y="88"/>
                  </a:lnTo>
                  <a:lnTo>
                    <a:pt x="412" y="48"/>
                  </a:lnTo>
                  <a:lnTo>
                    <a:pt x="388" y="20"/>
                  </a:lnTo>
                  <a:lnTo>
                    <a:pt x="360" y="0"/>
                  </a:lnTo>
                  <a:lnTo>
                    <a:pt x="408" y="8"/>
                  </a:lnTo>
                  <a:lnTo>
                    <a:pt x="432" y="20"/>
                  </a:lnTo>
                  <a:lnTo>
                    <a:pt x="456" y="32"/>
                  </a:lnTo>
                  <a:lnTo>
                    <a:pt x="472" y="56"/>
                  </a:lnTo>
                  <a:lnTo>
                    <a:pt x="480" y="88"/>
                  </a:lnTo>
                  <a:lnTo>
                    <a:pt x="468" y="104"/>
                  </a:lnTo>
                  <a:lnTo>
                    <a:pt x="424" y="148"/>
                  </a:lnTo>
                  <a:lnTo>
                    <a:pt x="396" y="172"/>
                  </a:lnTo>
                  <a:lnTo>
                    <a:pt x="352" y="196"/>
                  </a:lnTo>
                  <a:lnTo>
                    <a:pt x="304" y="212"/>
                  </a:lnTo>
                  <a:lnTo>
                    <a:pt x="244" y="220"/>
                  </a:lnTo>
                  <a:lnTo>
                    <a:pt x="244" y="224"/>
                  </a:lnTo>
                  <a:lnTo>
                    <a:pt x="236" y="2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61" name="図形 60"/>
            <p:cNvSpPr>
              <a:spLocks/>
            </p:cNvSpPr>
            <p:nvPr/>
          </p:nvSpPr>
          <p:spPr bwMode="auto">
            <a:xfrm>
              <a:off x="3503" y="152"/>
              <a:ext cx="381" cy="278"/>
            </a:xfrm>
            <a:custGeom>
              <a:avLst/>
              <a:gdLst/>
              <a:ahLst/>
              <a:cxnLst>
                <a:cxn ang="0">
                  <a:pos x="88" y="276"/>
                </a:cxn>
                <a:cxn ang="0">
                  <a:pos x="148" y="264"/>
                </a:cxn>
                <a:cxn ang="0">
                  <a:pos x="200" y="248"/>
                </a:cxn>
                <a:cxn ang="0">
                  <a:pos x="236" y="228"/>
                </a:cxn>
                <a:cxn ang="0">
                  <a:pos x="272" y="204"/>
                </a:cxn>
                <a:cxn ang="0">
                  <a:pos x="308" y="156"/>
                </a:cxn>
                <a:cxn ang="0">
                  <a:pos x="324" y="140"/>
                </a:cxn>
                <a:cxn ang="0">
                  <a:pos x="320" y="100"/>
                </a:cxn>
                <a:cxn ang="0">
                  <a:pos x="300" y="84"/>
                </a:cxn>
                <a:cxn ang="0">
                  <a:pos x="272" y="60"/>
                </a:cxn>
                <a:cxn ang="0">
                  <a:pos x="236" y="52"/>
                </a:cxn>
                <a:cxn ang="0">
                  <a:pos x="192" y="48"/>
                </a:cxn>
                <a:cxn ang="0">
                  <a:pos x="136" y="28"/>
                </a:cxn>
                <a:cxn ang="0">
                  <a:pos x="88" y="24"/>
                </a:cxn>
                <a:cxn ang="0">
                  <a:pos x="28" y="24"/>
                </a:cxn>
                <a:cxn ang="0">
                  <a:pos x="0" y="16"/>
                </a:cxn>
                <a:cxn ang="0">
                  <a:pos x="52" y="4"/>
                </a:cxn>
                <a:cxn ang="0">
                  <a:pos x="96" y="0"/>
                </a:cxn>
                <a:cxn ang="0">
                  <a:pos x="136" y="0"/>
                </a:cxn>
                <a:cxn ang="0">
                  <a:pos x="192" y="4"/>
                </a:cxn>
                <a:cxn ang="0">
                  <a:pos x="248" y="16"/>
                </a:cxn>
                <a:cxn ang="0">
                  <a:pos x="300" y="40"/>
                </a:cxn>
                <a:cxn ang="0">
                  <a:pos x="348" y="76"/>
                </a:cxn>
                <a:cxn ang="0">
                  <a:pos x="368" y="88"/>
                </a:cxn>
                <a:cxn ang="0">
                  <a:pos x="372" y="112"/>
                </a:cxn>
                <a:cxn ang="0">
                  <a:pos x="380" y="140"/>
                </a:cxn>
                <a:cxn ang="0">
                  <a:pos x="368" y="164"/>
                </a:cxn>
                <a:cxn ang="0">
                  <a:pos x="344" y="188"/>
                </a:cxn>
                <a:cxn ang="0">
                  <a:pos x="312" y="204"/>
                </a:cxn>
                <a:cxn ang="0">
                  <a:pos x="272" y="228"/>
                </a:cxn>
                <a:cxn ang="0">
                  <a:pos x="216" y="252"/>
                </a:cxn>
                <a:cxn ang="0">
                  <a:pos x="172" y="272"/>
                </a:cxn>
                <a:cxn ang="0">
                  <a:pos x="144" y="276"/>
                </a:cxn>
                <a:cxn ang="0">
                  <a:pos x="88" y="276"/>
                </a:cxn>
              </a:cxnLst>
              <a:rect l="0" t="0" r="0" b="0"/>
              <a:pathLst>
                <a:path w="380" h="276">
                  <a:moveTo>
                    <a:pt x="88" y="276"/>
                  </a:moveTo>
                  <a:lnTo>
                    <a:pt x="148" y="264"/>
                  </a:lnTo>
                  <a:lnTo>
                    <a:pt x="200" y="248"/>
                  </a:lnTo>
                  <a:lnTo>
                    <a:pt x="236" y="228"/>
                  </a:lnTo>
                  <a:lnTo>
                    <a:pt x="272" y="204"/>
                  </a:lnTo>
                  <a:lnTo>
                    <a:pt x="308" y="156"/>
                  </a:lnTo>
                  <a:lnTo>
                    <a:pt x="324" y="140"/>
                  </a:lnTo>
                  <a:lnTo>
                    <a:pt x="320" y="100"/>
                  </a:lnTo>
                  <a:lnTo>
                    <a:pt x="300" y="84"/>
                  </a:lnTo>
                  <a:lnTo>
                    <a:pt x="272" y="60"/>
                  </a:lnTo>
                  <a:lnTo>
                    <a:pt x="236" y="52"/>
                  </a:lnTo>
                  <a:lnTo>
                    <a:pt x="192" y="48"/>
                  </a:lnTo>
                  <a:lnTo>
                    <a:pt x="136" y="28"/>
                  </a:lnTo>
                  <a:lnTo>
                    <a:pt x="88" y="24"/>
                  </a:lnTo>
                  <a:lnTo>
                    <a:pt x="28" y="24"/>
                  </a:lnTo>
                  <a:lnTo>
                    <a:pt x="0" y="16"/>
                  </a:lnTo>
                  <a:lnTo>
                    <a:pt x="52" y="4"/>
                  </a:lnTo>
                  <a:lnTo>
                    <a:pt x="96" y="0"/>
                  </a:lnTo>
                  <a:lnTo>
                    <a:pt x="136" y="0"/>
                  </a:lnTo>
                  <a:lnTo>
                    <a:pt x="192" y="4"/>
                  </a:lnTo>
                  <a:lnTo>
                    <a:pt x="248" y="16"/>
                  </a:lnTo>
                  <a:lnTo>
                    <a:pt x="300" y="40"/>
                  </a:lnTo>
                  <a:lnTo>
                    <a:pt x="348" y="76"/>
                  </a:lnTo>
                  <a:lnTo>
                    <a:pt x="368" y="88"/>
                  </a:lnTo>
                  <a:lnTo>
                    <a:pt x="372" y="112"/>
                  </a:lnTo>
                  <a:lnTo>
                    <a:pt x="380" y="140"/>
                  </a:lnTo>
                  <a:lnTo>
                    <a:pt x="368" y="164"/>
                  </a:lnTo>
                  <a:lnTo>
                    <a:pt x="344" y="188"/>
                  </a:lnTo>
                  <a:lnTo>
                    <a:pt x="312" y="204"/>
                  </a:lnTo>
                  <a:lnTo>
                    <a:pt x="272" y="228"/>
                  </a:lnTo>
                  <a:lnTo>
                    <a:pt x="216" y="252"/>
                  </a:lnTo>
                  <a:lnTo>
                    <a:pt x="172" y="272"/>
                  </a:lnTo>
                  <a:lnTo>
                    <a:pt x="144" y="276"/>
                  </a:lnTo>
                  <a:lnTo>
                    <a:pt x="88"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62" name="図形 61"/>
            <p:cNvSpPr>
              <a:spLocks/>
            </p:cNvSpPr>
            <p:nvPr/>
          </p:nvSpPr>
          <p:spPr bwMode="auto">
            <a:xfrm>
              <a:off x="3660" y="156"/>
              <a:ext cx="288" cy="280"/>
            </a:xfrm>
            <a:custGeom>
              <a:avLst/>
              <a:gdLst/>
              <a:ahLst/>
              <a:cxnLst>
                <a:cxn ang="0">
                  <a:pos x="60" y="272"/>
                </a:cxn>
                <a:cxn ang="0">
                  <a:pos x="0" y="280"/>
                </a:cxn>
                <a:cxn ang="0">
                  <a:pos x="72" y="248"/>
                </a:cxn>
                <a:cxn ang="0">
                  <a:pos x="116" y="232"/>
                </a:cxn>
                <a:cxn ang="0">
                  <a:pos x="156" y="208"/>
                </a:cxn>
                <a:cxn ang="0">
                  <a:pos x="192" y="184"/>
                </a:cxn>
                <a:cxn ang="0">
                  <a:pos x="216" y="160"/>
                </a:cxn>
                <a:cxn ang="0">
                  <a:pos x="224" y="136"/>
                </a:cxn>
                <a:cxn ang="0">
                  <a:pos x="224" y="108"/>
                </a:cxn>
                <a:cxn ang="0">
                  <a:pos x="216" y="84"/>
                </a:cxn>
                <a:cxn ang="0">
                  <a:pos x="200" y="72"/>
                </a:cxn>
                <a:cxn ang="0">
                  <a:pos x="164" y="44"/>
                </a:cxn>
                <a:cxn ang="0">
                  <a:pos x="128" y="24"/>
                </a:cxn>
                <a:cxn ang="0">
                  <a:pos x="92" y="8"/>
                </a:cxn>
                <a:cxn ang="0">
                  <a:pos x="56" y="0"/>
                </a:cxn>
                <a:cxn ang="0">
                  <a:pos x="92" y="0"/>
                </a:cxn>
                <a:cxn ang="0">
                  <a:pos x="144" y="8"/>
                </a:cxn>
                <a:cxn ang="0">
                  <a:pos x="212" y="32"/>
                </a:cxn>
                <a:cxn ang="0">
                  <a:pos x="240" y="48"/>
                </a:cxn>
                <a:cxn ang="0">
                  <a:pos x="276" y="72"/>
                </a:cxn>
                <a:cxn ang="0">
                  <a:pos x="284" y="84"/>
                </a:cxn>
                <a:cxn ang="0">
                  <a:pos x="288" y="104"/>
                </a:cxn>
                <a:cxn ang="0">
                  <a:pos x="284" y="136"/>
                </a:cxn>
                <a:cxn ang="0">
                  <a:pos x="276" y="152"/>
                </a:cxn>
                <a:cxn ang="0">
                  <a:pos x="260" y="176"/>
                </a:cxn>
                <a:cxn ang="0">
                  <a:pos x="236" y="196"/>
                </a:cxn>
                <a:cxn ang="0">
                  <a:pos x="204" y="208"/>
                </a:cxn>
                <a:cxn ang="0">
                  <a:pos x="152" y="236"/>
                </a:cxn>
                <a:cxn ang="0">
                  <a:pos x="104" y="260"/>
                </a:cxn>
                <a:cxn ang="0">
                  <a:pos x="60" y="272"/>
                </a:cxn>
              </a:cxnLst>
              <a:rect l="0" t="0" r="0" b="0"/>
              <a:pathLst>
                <a:path w="288" h="280">
                  <a:moveTo>
                    <a:pt x="60" y="272"/>
                  </a:moveTo>
                  <a:lnTo>
                    <a:pt x="0" y="280"/>
                  </a:lnTo>
                  <a:lnTo>
                    <a:pt x="72" y="248"/>
                  </a:lnTo>
                  <a:lnTo>
                    <a:pt x="116" y="232"/>
                  </a:lnTo>
                  <a:lnTo>
                    <a:pt x="156" y="208"/>
                  </a:lnTo>
                  <a:lnTo>
                    <a:pt x="192" y="184"/>
                  </a:lnTo>
                  <a:lnTo>
                    <a:pt x="216" y="160"/>
                  </a:lnTo>
                  <a:lnTo>
                    <a:pt x="224" y="136"/>
                  </a:lnTo>
                  <a:lnTo>
                    <a:pt x="224" y="108"/>
                  </a:lnTo>
                  <a:lnTo>
                    <a:pt x="216" y="84"/>
                  </a:lnTo>
                  <a:lnTo>
                    <a:pt x="200" y="72"/>
                  </a:lnTo>
                  <a:lnTo>
                    <a:pt x="164" y="44"/>
                  </a:lnTo>
                  <a:lnTo>
                    <a:pt x="128" y="24"/>
                  </a:lnTo>
                  <a:lnTo>
                    <a:pt x="92" y="8"/>
                  </a:lnTo>
                  <a:lnTo>
                    <a:pt x="56" y="0"/>
                  </a:lnTo>
                  <a:lnTo>
                    <a:pt x="92" y="0"/>
                  </a:lnTo>
                  <a:lnTo>
                    <a:pt x="144" y="8"/>
                  </a:lnTo>
                  <a:lnTo>
                    <a:pt x="212" y="32"/>
                  </a:lnTo>
                  <a:lnTo>
                    <a:pt x="240" y="48"/>
                  </a:lnTo>
                  <a:lnTo>
                    <a:pt x="276" y="72"/>
                  </a:lnTo>
                  <a:lnTo>
                    <a:pt x="284" y="84"/>
                  </a:lnTo>
                  <a:lnTo>
                    <a:pt x="288" y="104"/>
                  </a:lnTo>
                  <a:lnTo>
                    <a:pt x="284" y="136"/>
                  </a:lnTo>
                  <a:lnTo>
                    <a:pt x="276" y="152"/>
                  </a:lnTo>
                  <a:lnTo>
                    <a:pt x="260" y="176"/>
                  </a:lnTo>
                  <a:lnTo>
                    <a:pt x="236" y="196"/>
                  </a:lnTo>
                  <a:lnTo>
                    <a:pt x="204" y="208"/>
                  </a:lnTo>
                  <a:lnTo>
                    <a:pt x="152" y="236"/>
                  </a:lnTo>
                  <a:lnTo>
                    <a:pt x="104" y="260"/>
                  </a:lnTo>
                  <a:lnTo>
                    <a:pt x="6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63" name="図形 62"/>
            <p:cNvSpPr>
              <a:spLocks/>
            </p:cNvSpPr>
            <p:nvPr/>
          </p:nvSpPr>
          <p:spPr bwMode="auto">
            <a:xfrm>
              <a:off x="3740" y="144"/>
              <a:ext cx="296" cy="284"/>
            </a:xfrm>
            <a:custGeom>
              <a:avLst/>
              <a:gdLst/>
              <a:ahLst/>
              <a:cxnLst>
                <a:cxn ang="0">
                  <a:pos x="60" y="280"/>
                </a:cxn>
                <a:cxn ang="0">
                  <a:pos x="0" y="284"/>
                </a:cxn>
                <a:cxn ang="0">
                  <a:pos x="84" y="248"/>
                </a:cxn>
                <a:cxn ang="0">
                  <a:pos x="132" y="224"/>
                </a:cxn>
                <a:cxn ang="0">
                  <a:pos x="160" y="208"/>
                </a:cxn>
                <a:cxn ang="0">
                  <a:pos x="184" y="188"/>
                </a:cxn>
                <a:cxn ang="0">
                  <a:pos x="196" y="172"/>
                </a:cxn>
                <a:cxn ang="0">
                  <a:pos x="208" y="148"/>
                </a:cxn>
                <a:cxn ang="0">
                  <a:pos x="208" y="116"/>
                </a:cxn>
                <a:cxn ang="0">
                  <a:pos x="208" y="96"/>
                </a:cxn>
                <a:cxn ang="0">
                  <a:pos x="196" y="80"/>
                </a:cxn>
                <a:cxn ang="0">
                  <a:pos x="148" y="44"/>
                </a:cxn>
                <a:cxn ang="0">
                  <a:pos x="96" y="20"/>
                </a:cxn>
                <a:cxn ang="0">
                  <a:pos x="40" y="12"/>
                </a:cxn>
                <a:cxn ang="0">
                  <a:pos x="0" y="8"/>
                </a:cxn>
                <a:cxn ang="0">
                  <a:pos x="48" y="0"/>
                </a:cxn>
                <a:cxn ang="0">
                  <a:pos x="112" y="0"/>
                </a:cxn>
                <a:cxn ang="0">
                  <a:pos x="148" y="8"/>
                </a:cxn>
                <a:cxn ang="0">
                  <a:pos x="192" y="20"/>
                </a:cxn>
                <a:cxn ang="0">
                  <a:pos x="228" y="36"/>
                </a:cxn>
                <a:cxn ang="0">
                  <a:pos x="272" y="60"/>
                </a:cxn>
                <a:cxn ang="0">
                  <a:pos x="284" y="72"/>
                </a:cxn>
                <a:cxn ang="0">
                  <a:pos x="296" y="92"/>
                </a:cxn>
                <a:cxn ang="0">
                  <a:pos x="296" y="104"/>
                </a:cxn>
                <a:cxn ang="0">
                  <a:pos x="296" y="128"/>
                </a:cxn>
                <a:cxn ang="0">
                  <a:pos x="284" y="148"/>
                </a:cxn>
                <a:cxn ang="0">
                  <a:pos x="260" y="172"/>
                </a:cxn>
                <a:cxn ang="0">
                  <a:pos x="228" y="196"/>
                </a:cxn>
                <a:cxn ang="0">
                  <a:pos x="168" y="232"/>
                </a:cxn>
                <a:cxn ang="0">
                  <a:pos x="112" y="260"/>
                </a:cxn>
                <a:cxn ang="0">
                  <a:pos x="60" y="280"/>
                </a:cxn>
              </a:cxnLst>
              <a:rect l="0" t="0" r="0" b="0"/>
              <a:pathLst>
                <a:path w="296" h="284">
                  <a:moveTo>
                    <a:pt x="60" y="280"/>
                  </a:moveTo>
                  <a:lnTo>
                    <a:pt x="0" y="284"/>
                  </a:lnTo>
                  <a:lnTo>
                    <a:pt x="84" y="248"/>
                  </a:lnTo>
                  <a:lnTo>
                    <a:pt x="132" y="224"/>
                  </a:lnTo>
                  <a:lnTo>
                    <a:pt x="160" y="208"/>
                  </a:lnTo>
                  <a:lnTo>
                    <a:pt x="184" y="188"/>
                  </a:lnTo>
                  <a:lnTo>
                    <a:pt x="196" y="172"/>
                  </a:lnTo>
                  <a:lnTo>
                    <a:pt x="208" y="148"/>
                  </a:lnTo>
                  <a:lnTo>
                    <a:pt x="208" y="116"/>
                  </a:lnTo>
                  <a:lnTo>
                    <a:pt x="208" y="96"/>
                  </a:lnTo>
                  <a:lnTo>
                    <a:pt x="196" y="80"/>
                  </a:lnTo>
                  <a:lnTo>
                    <a:pt x="148" y="44"/>
                  </a:lnTo>
                  <a:lnTo>
                    <a:pt x="96" y="20"/>
                  </a:lnTo>
                  <a:lnTo>
                    <a:pt x="40" y="12"/>
                  </a:lnTo>
                  <a:lnTo>
                    <a:pt x="0" y="8"/>
                  </a:lnTo>
                  <a:lnTo>
                    <a:pt x="48" y="0"/>
                  </a:lnTo>
                  <a:lnTo>
                    <a:pt x="112" y="0"/>
                  </a:lnTo>
                  <a:lnTo>
                    <a:pt x="148" y="8"/>
                  </a:lnTo>
                  <a:lnTo>
                    <a:pt x="192" y="20"/>
                  </a:lnTo>
                  <a:lnTo>
                    <a:pt x="228" y="36"/>
                  </a:lnTo>
                  <a:lnTo>
                    <a:pt x="272" y="60"/>
                  </a:lnTo>
                  <a:lnTo>
                    <a:pt x="284" y="72"/>
                  </a:lnTo>
                  <a:lnTo>
                    <a:pt x="296" y="92"/>
                  </a:lnTo>
                  <a:lnTo>
                    <a:pt x="296" y="104"/>
                  </a:lnTo>
                  <a:lnTo>
                    <a:pt x="296" y="128"/>
                  </a:lnTo>
                  <a:lnTo>
                    <a:pt x="284" y="148"/>
                  </a:lnTo>
                  <a:lnTo>
                    <a:pt x="260" y="172"/>
                  </a:lnTo>
                  <a:lnTo>
                    <a:pt x="228" y="196"/>
                  </a:lnTo>
                  <a:lnTo>
                    <a:pt x="168" y="232"/>
                  </a:lnTo>
                  <a:lnTo>
                    <a:pt x="112" y="260"/>
                  </a:lnTo>
                  <a:lnTo>
                    <a:pt x="60" y="2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64" name="図形 63"/>
            <p:cNvSpPr>
              <a:spLocks/>
            </p:cNvSpPr>
            <p:nvPr/>
          </p:nvSpPr>
          <p:spPr bwMode="auto">
            <a:xfrm>
              <a:off x="3824" y="139"/>
              <a:ext cx="287" cy="282"/>
            </a:xfrm>
            <a:custGeom>
              <a:avLst/>
              <a:gdLst/>
              <a:ahLst/>
              <a:cxnLst>
                <a:cxn ang="0">
                  <a:pos x="0" y="284"/>
                </a:cxn>
                <a:cxn ang="0">
                  <a:pos x="48" y="260"/>
                </a:cxn>
                <a:cxn ang="0">
                  <a:pos x="96" y="236"/>
                </a:cxn>
                <a:cxn ang="0">
                  <a:pos x="144" y="200"/>
                </a:cxn>
                <a:cxn ang="0">
                  <a:pos x="180" y="176"/>
                </a:cxn>
                <a:cxn ang="0">
                  <a:pos x="200" y="156"/>
                </a:cxn>
                <a:cxn ang="0">
                  <a:pos x="212" y="132"/>
                </a:cxn>
                <a:cxn ang="0">
                  <a:pos x="216" y="108"/>
                </a:cxn>
                <a:cxn ang="0">
                  <a:pos x="212" y="88"/>
                </a:cxn>
                <a:cxn ang="0">
                  <a:pos x="204" y="76"/>
                </a:cxn>
                <a:cxn ang="0">
                  <a:pos x="188" y="60"/>
                </a:cxn>
                <a:cxn ang="0">
                  <a:pos x="144" y="36"/>
                </a:cxn>
                <a:cxn ang="0">
                  <a:pos x="100" y="16"/>
                </a:cxn>
                <a:cxn ang="0">
                  <a:pos x="60" y="4"/>
                </a:cxn>
                <a:cxn ang="0">
                  <a:pos x="16" y="0"/>
                </a:cxn>
                <a:cxn ang="0">
                  <a:pos x="64" y="0"/>
                </a:cxn>
                <a:cxn ang="0">
                  <a:pos x="120" y="4"/>
                </a:cxn>
                <a:cxn ang="0">
                  <a:pos x="180" y="16"/>
                </a:cxn>
                <a:cxn ang="0">
                  <a:pos x="212" y="28"/>
                </a:cxn>
                <a:cxn ang="0">
                  <a:pos x="236" y="48"/>
                </a:cxn>
                <a:cxn ang="0">
                  <a:pos x="260" y="72"/>
                </a:cxn>
                <a:cxn ang="0">
                  <a:pos x="276" y="96"/>
                </a:cxn>
                <a:cxn ang="0">
                  <a:pos x="284" y="120"/>
                </a:cxn>
                <a:cxn ang="0">
                  <a:pos x="284" y="136"/>
                </a:cxn>
                <a:cxn ang="0">
                  <a:pos x="272" y="156"/>
                </a:cxn>
                <a:cxn ang="0">
                  <a:pos x="236" y="192"/>
                </a:cxn>
                <a:cxn ang="0">
                  <a:pos x="168" y="236"/>
                </a:cxn>
                <a:cxn ang="0">
                  <a:pos x="108" y="260"/>
                </a:cxn>
                <a:cxn ang="0">
                  <a:pos x="72" y="276"/>
                </a:cxn>
                <a:cxn ang="0">
                  <a:pos x="0" y="284"/>
                </a:cxn>
              </a:cxnLst>
              <a:rect l="0" t="0" r="0" b="0"/>
              <a:pathLst>
                <a:path w="284" h="284">
                  <a:moveTo>
                    <a:pt x="0" y="284"/>
                  </a:moveTo>
                  <a:lnTo>
                    <a:pt x="48" y="260"/>
                  </a:lnTo>
                  <a:lnTo>
                    <a:pt x="96" y="236"/>
                  </a:lnTo>
                  <a:lnTo>
                    <a:pt x="144" y="200"/>
                  </a:lnTo>
                  <a:lnTo>
                    <a:pt x="180" y="176"/>
                  </a:lnTo>
                  <a:lnTo>
                    <a:pt x="200" y="156"/>
                  </a:lnTo>
                  <a:lnTo>
                    <a:pt x="212" y="132"/>
                  </a:lnTo>
                  <a:lnTo>
                    <a:pt x="216" y="108"/>
                  </a:lnTo>
                  <a:lnTo>
                    <a:pt x="212" y="88"/>
                  </a:lnTo>
                  <a:lnTo>
                    <a:pt x="204" y="76"/>
                  </a:lnTo>
                  <a:lnTo>
                    <a:pt x="188" y="60"/>
                  </a:lnTo>
                  <a:lnTo>
                    <a:pt x="144" y="36"/>
                  </a:lnTo>
                  <a:lnTo>
                    <a:pt x="100" y="16"/>
                  </a:lnTo>
                  <a:lnTo>
                    <a:pt x="60" y="4"/>
                  </a:lnTo>
                  <a:lnTo>
                    <a:pt x="16" y="0"/>
                  </a:lnTo>
                  <a:lnTo>
                    <a:pt x="64" y="0"/>
                  </a:lnTo>
                  <a:lnTo>
                    <a:pt x="120" y="4"/>
                  </a:lnTo>
                  <a:lnTo>
                    <a:pt x="180" y="16"/>
                  </a:lnTo>
                  <a:lnTo>
                    <a:pt x="212" y="28"/>
                  </a:lnTo>
                  <a:lnTo>
                    <a:pt x="236" y="48"/>
                  </a:lnTo>
                  <a:lnTo>
                    <a:pt x="260" y="72"/>
                  </a:lnTo>
                  <a:lnTo>
                    <a:pt x="276" y="96"/>
                  </a:lnTo>
                  <a:lnTo>
                    <a:pt x="284" y="120"/>
                  </a:lnTo>
                  <a:lnTo>
                    <a:pt x="284" y="136"/>
                  </a:lnTo>
                  <a:lnTo>
                    <a:pt x="272" y="156"/>
                  </a:lnTo>
                  <a:lnTo>
                    <a:pt x="236" y="192"/>
                  </a:lnTo>
                  <a:lnTo>
                    <a:pt x="168" y="236"/>
                  </a:lnTo>
                  <a:lnTo>
                    <a:pt x="108" y="260"/>
                  </a:lnTo>
                  <a:lnTo>
                    <a:pt x="72" y="276"/>
                  </a:lnTo>
                  <a:lnTo>
                    <a:pt x="0" y="2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65" name="図形 64"/>
            <p:cNvSpPr>
              <a:spLocks/>
            </p:cNvSpPr>
            <p:nvPr/>
          </p:nvSpPr>
          <p:spPr bwMode="auto">
            <a:xfrm>
              <a:off x="3924" y="139"/>
              <a:ext cx="260" cy="270"/>
            </a:xfrm>
            <a:custGeom>
              <a:avLst/>
              <a:gdLst/>
              <a:ahLst/>
              <a:cxnLst>
                <a:cxn ang="0">
                  <a:pos x="0" y="272"/>
                </a:cxn>
                <a:cxn ang="0">
                  <a:pos x="88" y="224"/>
                </a:cxn>
                <a:cxn ang="0">
                  <a:pos x="140" y="192"/>
                </a:cxn>
                <a:cxn ang="0">
                  <a:pos x="160" y="180"/>
                </a:cxn>
                <a:cxn ang="0">
                  <a:pos x="176" y="164"/>
                </a:cxn>
                <a:cxn ang="0">
                  <a:pos x="184" y="144"/>
                </a:cxn>
                <a:cxn ang="0">
                  <a:pos x="188" y="120"/>
                </a:cxn>
                <a:cxn ang="0">
                  <a:pos x="184" y="96"/>
                </a:cxn>
                <a:cxn ang="0">
                  <a:pos x="164" y="72"/>
                </a:cxn>
                <a:cxn ang="0">
                  <a:pos x="140" y="40"/>
                </a:cxn>
                <a:cxn ang="0">
                  <a:pos x="112" y="24"/>
                </a:cxn>
                <a:cxn ang="0">
                  <a:pos x="80" y="12"/>
                </a:cxn>
                <a:cxn ang="0">
                  <a:pos x="8" y="0"/>
                </a:cxn>
                <a:cxn ang="0">
                  <a:pos x="80" y="0"/>
                </a:cxn>
                <a:cxn ang="0">
                  <a:pos x="128" y="4"/>
                </a:cxn>
                <a:cxn ang="0">
                  <a:pos x="176" y="16"/>
                </a:cxn>
                <a:cxn ang="0">
                  <a:pos x="212" y="36"/>
                </a:cxn>
                <a:cxn ang="0">
                  <a:pos x="244" y="60"/>
                </a:cxn>
                <a:cxn ang="0">
                  <a:pos x="248" y="64"/>
                </a:cxn>
                <a:cxn ang="0">
                  <a:pos x="260" y="88"/>
                </a:cxn>
                <a:cxn ang="0">
                  <a:pos x="260" y="100"/>
                </a:cxn>
                <a:cxn ang="0">
                  <a:pos x="260" y="124"/>
                </a:cxn>
                <a:cxn ang="0">
                  <a:pos x="256" y="144"/>
                </a:cxn>
                <a:cxn ang="0">
                  <a:pos x="236" y="164"/>
                </a:cxn>
                <a:cxn ang="0">
                  <a:pos x="200" y="192"/>
                </a:cxn>
                <a:cxn ang="0">
                  <a:pos x="124" y="228"/>
                </a:cxn>
                <a:cxn ang="0">
                  <a:pos x="56" y="252"/>
                </a:cxn>
                <a:cxn ang="0">
                  <a:pos x="0" y="272"/>
                </a:cxn>
              </a:cxnLst>
              <a:rect l="0" t="0" r="0" b="0"/>
              <a:pathLst>
                <a:path w="260" h="272">
                  <a:moveTo>
                    <a:pt x="0" y="272"/>
                  </a:moveTo>
                  <a:lnTo>
                    <a:pt x="88" y="224"/>
                  </a:lnTo>
                  <a:lnTo>
                    <a:pt x="140" y="192"/>
                  </a:lnTo>
                  <a:lnTo>
                    <a:pt x="160" y="180"/>
                  </a:lnTo>
                  <a:lnTo>
                    <a:pt x="176" y="164"/>
                  </a:lnTo>
                  <a:lnTo>
                    <a:pt x="184" y="144"/>
                  </a:lnTo>
                  <a:lnTo>
                    <a:pt x="188" y="120"/>
                  </a:lnTo>
                  <a:lnTo>
                    <a:pt x="184" y="96"/>
                  </a:lnTo>
                  <a:lnTo>
                    <a:pt x="164" y="72"/>
                  </a:lnTo>
                  <a:lnTo>
                    <a:pt x="140" y="40"/>
                  </a:lnTo>
                  <a:lnTo>
                    <a:pt x="112" y="24"/>
                  </a:lnTo>
                  <a:lnTo>
                    <a:pt x="80" y="12"/>
                  </a:lnTo>
                  <a:lnTo>
                    <a:pt x="8" y="0"/>
                  </a:lnTo>
                  <a:lnTo>
                    <a:pt x="80" y="0"/>
                  </a:lnTo>
                  <a:lnTo>
                    <a:pt x="128" y="4"/>
                  </a:lnTo>
                  <a:lnTo>
                    <a:pt x="176" y="16"/>
                  </a:lnTo>
                  <a:lnTo>
                    <a:pt x="212" y="36"/>
                  </a:lnTo>
                  <a:lnTo>
                    <a:pt x="244" y="60"/>
                  </a:lnTo>
                  <a:lnTo>
                    <a:pt x="248" y="64"/>
                  </a:lnTo>
                  <a:lnTo>
                    <a:pt x="260" y="88"/>
                  </a:lnTo>
                  <a:lnTo>
                    <a:pt x="260" y="100"/>
                  </a:lnTo>
                  <a:lnTo>
                    <a:pt x="260" y="124"/>
                  </a:lnTo>
                  <a:lnTo>
                    <a:pt x="256" y="144"/>
                  </a:lnTo>
                  <a:lnTo>
                    <a:pt x="236" y="164"/>
                  </a:lnTo>
                  <a:lnTo>
                    <a:pt x="200" y="192"/>
                  </a:lnTo>
                  <a:lnTo>
                    <a:pt x="124" y="228"/>
                  </a:lnTo>
                  <a:lnTo>
                    <a:pt x="56" y="252"/>
                  </a:lnTo>
                  <a:lnTo>
                    <a:pt x="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66" name="図形 65"/>
            <p:cNvSpPr>
              <a:spLocks/>
            </p:cNvSpPr>
            <p:nvPr/>
          </p:nvSpPr>
          <p:spPr bwMode="auto">
            <a:xfrm>
              <a:off x="3976" y="332"/>
              <a:ext cx="248" cy="72"/>
            </a:xfrm>
            <a:custGeom>
              <a:avLst/>
              <a:gdLst/>
              <a:ahLst/>
              <a:cxnLst>
                <a:cxn ang="0">
                  <a:pos x="228" y="72"/>
                </a:cxn>
                <a:cxn ang="0">
                  <a:pos x="148" y="60"/>
                </a:cxn>
                <a:cxn ang="0">
                  <a:pos x="88" y="60"/>
                </a:cxn>
                <a:cxn ang="0">
                  <a:pos x="24" y="68"/>
                </a:cxn>
                <a:cxn ang="0">
                  <a:pos x="0" y="72"/>
                </a:cxn>
                <a:cxn ang="0">
                  <a:pos x="96" y="32"/>
                </a:cxn>
                <a:cxn ang="0">
                  <a:pos x="148" y="0"/>
                </a:cxn>
                <a:cxn ang="0">
                  <a:pos x="156" y="0"/>
                </a:cxn>
                <a:cxn ang="0">
                  <a:pos x="192" y="8"/>
                </a:cxn>
                <a:cxn ang="0">
                  <a:pos x="220" y="12"/>
                </a:cxn>
                <a:cxn ang="0">
                  <a:pos x="240" y="32"/>
                </a:cxn>
                <a:cxn ang="0">
                  <a:pos x="248" y="48"/>
                </a:cxn>
                <a:cxn ang="0">
                  <a:pos x="240" y="68"/>
                </a:cxn>
                <a:cxn ang="0">
                  <a:pos x="232" y="72"/>
                </a:cxn>
                <a:cxn ang="0">
                  <a:pos x="228" y="72"/>
                </a:cxn>
              </a:cxnLst>
              <a:rect l="0" t="0" r="0" b="0"/>
              <a:pathLst>
                <a:path w="248" h="72">
                  <a:moveTo>
                    <a:pt x="228" y="72"/>
                  </a:moveTo>
                  <a:lnTo>
                    <a:pt x="148" y="60"/>
                  </a:lnTo>
                  <a:lnTo>
                    <a:pt x="88" y="60"/>
                  </a:lnTo>
                  <a:lnTo>
                    <a:pt x="24" y="68"/>
                  </a:lnTo>
                  <a:lnTo>
                    <a:pt x="0" y="72"/>
                  </a:lnTo>
                  <a:lnTo>
                    <a:pt x="96" y="32"/>
                  </a:lnTo>
                  <a:lnTo>
                    <a:pt x="148" y="0"/>
                  </a:lnTo>
                  <a:lnTo>
                    <a:pt x="156" y="0"/>
                  </a:lnTo>
                  <a:lnTo>
                    <a:pt x="192" y="8"/>
                  </a:lnTo>
                  <a:lnTo>
                    <a:pt x="220" y="12"/>
                  </a:lnTo>
                  <a:lnTo>
                    <a:pt x="240" y="32"/>
                  </a:lnTo>
                  <a:lnTo>
                    <a:pt x="248" y="48"/>
                  </a:lnTo>
                  <a:lnTo>
                    <a:pt x="240" y="68"/>
                  </a:lnTo>
                  <a:lnTo>
                    <a:pt x="232" y="72"/>
                  </a:lnTo>
                  <a:lnTo>
                    <a:pt x="228"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67" name="図形 66"/>
            <p:cNvSpPr>
              <a:spLocks/>
            </p:cNvSpPr>
            <p:nvPr/>
          </p:nvSpPr>
          <p:spPr bwMode="auto">
            <a:xfrm>
              <a:off x="4136" y="328"/>
              <a:ext cx="152" cy="88"/>
            </a:xfrm>
            <a:custGeom>
              <a:avLst/>
              <a:gdLst/>
              <a:ahLst/>
              <a:cxnLst>
                <a:cxn ang="0">
                  <a:pos x="72" y="84"/>
                </a:cxn>
                <a:cxn ang="0">
                  <a:pos x="88" y="64"/>
                </a:cxn>
                <a:cxn ang="0">
                  <a:pos x="92" y="52"/>
                </a:cxn>
                <a:cxn ang="0">
                  <a:pos x="92" y="40"/>
                </a:cxn>
                <a:cxn ang="0">
                  <a:pos x="88" y="28"/>
                </a:cxn>
                <a:cxn ang="0">
                  <a:pos x="68" y="16"/>
                </a:cxn>
                <a:cxn ang="0">
                  <a:pos x="44" y="12"/>
                </a:cxn>
                <a:cxn ang="0">
                  <a:pos x="0" y="0"/>
                </a:cxn>
                <a:cxn ang="0">
                  <a:pos x="68" y="4"/>
                </a:cxn>
                <a:cxn ang="0">
                  <a:pos x="116" y="12"/>
                </a:cxn>
                <a:cxn ang="0">
                  <a:pos x="140" y="24"/>
                </a:cxn>
                <a:cxn ang="0">
                  <a:pos x="152" y="36"/>
                </a:cxn>
                <a:cxn ang="0">
                  <a:pos x="152" y="48"/>
                </a:cxn>
                <a:cxn ang="0">
                  <a:pos x="148" y="72"/>
                </a:cxn>
                <a:cxn ang="0">
                  <a:pos x="128" y="84"/>
                </a:cxn>
                <a:cxn ang="0">
                  <a:pos x="104" y="88"/>
                </a:cxn>
                <a:cxn ang="0">
                  <a:pos x="72" y="84"/>
                </a:cxn>
              </a:cxnLst>
              <a:rect l="0" t="0" r="0" b="0"/>
              <a:pathLst>
                <a:path w="152" h="88">
                  <a:moveTo>
                    <a:pt x="72" y="84"/>
                  </a:moveTo>
                  <a:lnTo>
                    <a:pt x="88" y="64"/>
                  </a:lnTo>
                  <a:lnTo>
                    <a:pt x="92" y="52"/>
                  </a:lnTo>
                  <a:lnTo>
                    <a:pt x="92" y="40"/>
                  </a:lnTo>
                  <a:lnTo>
                    <a:pt x="88" y="28"/>
                  </a:lnTo>
                  <a:lnTo>
                    <a:pt x="68" y="16"/>
                  </a:lnTo>
                  <a:lnTo>
                    <a:pt x="44" y="12"/>
                  </a:lnTo>
                  <a:lnTo>
                    <a:pt x="0" y="0"/>
                  </a:lnTo>
                  <a:lnTo>
                    <a:pt x="68" y="4"/>
                  </a:lnTo>
                  <a:lnTo>
                    <a:pt x="116" y="12"/>
                  </a:lnTo>
                  <a:lnTo>
                    <a:pt x="140" y="24"/>
                  </a:lnTo>
                  <a:lnTo>
                    <a:pt x="152" y="36"/>
                  </a:lnTo>
                  <a:lnTo>
                    <a:pt x="152" y="48"/>
                  </a:lnTo>
                  <a:lnTo>
                    <a:pt x="148" y="72"/>
                  </a:lnTo>
                  <a:lnTo>
                    <a:pt x="128" y="84"/>
                  </a:lnTo>
                  <a:lnTo>
                    <a:pt x="104" y="88"/>
                  </a:lnTo>
                  <a:lnTo>
                    <a:pt x="72"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68" name="図形 67"/>
            <p:cNvSpPr>
              <a:spLocks/>
            </p:cNvSpPr>
            <p:nvPr/>
          </p:nvSpPr>
          <p:spPr bwMode="auto">
            <a:xfrm>
              <a:off x="4144" y="320"/>
              <a:ext cx="216" cy="110"/>
            </a:xfrm>
            <a:custGeom>
              <a:avLst/>
              <a:gdLst/>
              <a:ahLst/>
              <a:cxnLst>
                <a:cxn ang="0">
                  <a:pos x="128" y="108"/>
                </a:cxn>
                <a:cxn ang="0">
                  <a:pos x="104" y="104"/>
                </a:cxn>
                <a:cxn ang="0">
                  <a:pos x="128" y="96"/>
                </a:cxn>
                <a:cxn ang="0">
                  <a:pos x="144" y="80"/>
                </a:cxn>
                <a:cxn ang="0">
                  <a:pos x="152" y="68"/>
                </a:cxn>
                <a:cxn ang="0">
                  <a:pos x="152" y="56"/>
                </a:cxn>
                <a:cxn ang="0">
                  <a:pos x="152" y="44"/>
                </a:cxn>
                <a:cxn ang="0">
                  <a:pos x="132" y="32"/>
                </a:cxn>
                <a:cxn ang="0">
                  <a:pos x="116" y="20"/>
                </a:cxn>
                <a:cxn ang="0">
                  <a:pos x="72" y="8"/>
                </a:cxn>
                <a:cxn ang="0">
                  <a:pos x="28" y="8"/>
                </a:cxn>
                <a:cxn ang="0">
                  <a:pos x="0" y="8"/>
                </a:cxn>
                <a:cxn ang="0">
                  <a:pos x="4" y="0"/>
                </a:cxn>
                <a:cxn ang="0">
                  <a:pos x="36" y="0"/>
                </a:cxn>
                <a:cxn ang="0">
                  <a:pos x="104" y="0"/>
                </a:cxn>
                <a:cxn ang="0">
                  <a:pos x="140" y="8"/>
                </a:cxn>
                <a:cxn ang="0">
                  <a:pos x="168" y="12"/>
                </a:cxn>
                <a:cxn ang="0">
                  <a:pos x="200" y="24"/>
                </a:cxn>
                <a:cxn ang="0">
                  <a:pos x="212" y="44"/>
                </a:cxn>
                <a:cxn ang="0">
                  <a:pos x="216" y="56"/>
                </a:cxn>
                <a:cxn ang="0">
                  <a:pos x="216" y="68"/>
                </a:cxn>
                <a:cxn ang="0">
                  <a:pos x="212" y="80"/>
                </a:cxn>
                <a:cxn ang="0">
                  <a:pos x="200" y="92"/>
                </a:cxn>
                <a:cxn ang="0">
                  <a:pos x="180" y="104"/>
                </a:cxn>
                <a:cxn ang="0">
                  <a:pos x="128" y="108"/>
                </a:cxn>
              </a:cxnLst>
              <a:rect l="0" t="0" r="0" b="0"/>
              <a:pathLst>
                <a:path w="216" h="108">
                  <a:moveTo>
                    <a:pt x="128" y="108"/>
                  </a:moveTo>
                  <a:lnTo>
                    <a:pt x="104" y="104"/>
                  </a:lnTo>
                  <a:lnTo>
                    <a:pt x="128" y="96"/>
                  </a:lnTo>
                  <a:lnTo>
                    <a:pt x="144" y="80"/>
                  </a:lnTo>
                  <a:lnTo>
                    <a:pt x="152" y="68"/>
                  </a:lnTo>
                  <a:lnTo>
                    <a:pt x="152" y="56"/>
                  </a:lnTo>
                  <a:lnTo>
                    <a:pt x="152" y="44"/>
                  </a:lnTo>
                  <a:lnTo>
                    <a:pt x="132" y="32"/>
                  </a:lnTo>
                  <a:lnTo>
                    <a:pt x="116" y="20"/>
                  </a:lnTo>
                  <a:lnTo>
                    <a:pt x="72" y="8"/>
                  </a:lnTo>
                  <a:lnTo>
                    <a:pt x="28" y="8"/>
                  </a:lnTo>
                  <a:lnTo>
                    <a:pt x="0" y="8"/>
                  </a:lnTo>
                  <a:lnTo>
                    <a:pt x="4" y="0"/>
                  </a:lnTo>
                  <a:lnTo>
                    <a:pt x="36" y="0"/>
                  </a:lnTo>
                  <a:lnTo>
                    <a:pt x="104" y="0"/>
                  </a:lnTo>
                  <a:lnTo>
                    <a:pt x="140" y="8"/>
                  </a:lnTo>
                  <a:lnTo>
                    <a:pt x="168" y="12"/>
                  </a:lnTo>
                  <a:lnTo>
                    <a:pt x="200" y="24"/>
                  </a:lnTo>
                  <a:lnTo>
                    <a:pt x="212" y="44"/>
                  </a:lnTo>
                  <a:lnTo>
                    <a:pt x="216" y="56"/>
                  </a:lnTo>
                  <a:lnTo>
                    <a:pt x="216" y="68"/>
                  </a:lnTo>
                  <a:lnTo>
                    <a:pt x="212" y="80"/>
                  </a:lnTo>
                  <a:lnTo>
                    <a:pt x="200" y="92"/>
                  </a:lnTo>
                  <a:lnTo>
                    <a:pt x="180" y="104"/>
                  </a:lnTo>
                  <a:lnTo>
                    <a:pt x="128" y="10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69" name="図形 68"/>
            <p:cNvSpPr>
              <a:spLocks/>
            </p:cNvSpPr>
            <p:nvPr/>
          </p:nvSpPr>
          <p:spPr bwMode="auto">
            <a:xfrm>
              <a:off x="4156" y="295"/>
              <a:ext cx="296" cy="157"/>
            </a:xfrm>
            <a:custGeom>
              <a:avLst/>
              <a:gdLst/>
              <a:ahLst/>
              <a:cxnLst>
                <a:cxn ang="0">
                  <a:pos x="128" y="140"/>
                </a:cxn>
                <a:cxn ang="0">
                  <a:pos x="176" y="128"/>
                </a:cxn>
                <a:cxn ang="0">
                  <a:pos x="188" y="120"/>
                </a:cxn>
                <a:cxn ang="0">
                  <a:pos x="200" y="108"/>
                </a:cxn>
                <a:cxn ang="0">
                  <a:pos x="204" y="92"/>
                </a:cxn>
                <a:cxn ang="0">
                  <a:pos x="212" y="80"/>
                </a:cxn>
                <a:cxn ang="0">
                  <a:pos x="204" y="68"/>
                </a:cxn>
                <a:cxn ang="0">
                  <a:pos x="192" y="48"/>
                </a:cxn>
                <a:cxn ang="0">
                  <a:pos x="168" y="36"/>
                </a:cxn>
                <a:cxn ang="0">
                  <a:pos x="108" y="20"/>
                </a:cxn>
                <a:cxn ang="0">
                  <a:pos x="40" y="20"/>
                </a:cxn>
                <a:cxn ang="0">
                  <a:pos x="0" y="20"/>
                </a:cxn>
                <a:cxn ang="0">
                  <a:pos x="16" y="0"/>
                </a:cxn>
                <a:cxn ang="0">
                  <a:pos x="16" y="8"/>
                </a:cxn>
                <a:cxn ang="0">
                  <a:pos x="48" y="0"/>
                </a:cxn>
                <a:cxn ang="0">
                  <a:pos x="92" y="0"/>
                </a:cxn>
                <a:cxn ang="0">
                  <a:pos x="152" y="8"/>
                </a:cxn>
                <a:cxn ang="0">
                  <a:pos x="192" y="12"/>
                </a:cxn>
                <a:cxn ang="0">
                  <a:pos x="228" y="24"/>
                </a:cxn>
                <a:cxn ang="0">
                  <a:pos x="252" y="36"/>
                </a:cxn>
                <a:cxn ang="0">
                  <a:pos x="272" y="48"/>
                </a:cxn>
                <a:cxn ang="0">
                  <a:pos x="288" y="68"/>
                </a:cxn>
                <a:cxn ang="0">
                  <a:pos x="296" y="80"/>
                </a:cxn>
                <a:cxn ang="0">
                  <a:pos x="284" y="96"/>
                </a:cxn>
                <a:cxn ang="0">
                  <a:pos x="272" y="116"/>
                </a:cxn>
                <a:cxn ang="0">
                  <a:pos x="228" y="140"/>
                </a:cxn>
                <a:cxn ang="0">
                  <a:pos x="192" y="152"/>
                </a:cxn>
                <a:cxn ang="0">
                  <a:pos x="168" y="156"/>
                </a:cxn>
                <a:cxn ang="0">
                  <a:pos x="128" y="140"/>
                </a:cxn>
              </a:cxnLst>
              <a:rect l="0" t="0" r="0" b="0"/>
              <a:pathLst>
                <a:path w="296" h="156">
                  <a:moveTo>
                    <a:pt x="128" y="140"/>
                  </a:moveTo>
                  <a:lnTo>
                    <a:pt x="176" y="128"/>
                  </a:lnTo>
                  <a:lnTo>
                    <a:pt x="188" y="120"/>
                  </a:lnTo>
                  <a:lnTo>
                    <a:pt x="200" y="108"/>
                  </a:lnTo>
                  <a:lnTo>
                    <a:pt x="204" y="92"/>
                  </a:lnTo>
                  <a:lnTo>
                    <a:pt x="212" y="80"/>
                  </a:lnTo>
                  <a:lnTo>
                    <a:pt x="204" y="68"/>
                  </a:lnTo>
                  <a:lnTo>
                    <a:pt x="192" y="48"/>
                  </a:lnTo>
                  <a:lnTo>
                    <a:pt x="168" y="36"/>
                  </a:lnTo>
                  <a:lnTo>
                    <a:pt x="108" y="20"/>
                  </a:lnTo>
                  <a:lnTo>
                    <a:pt x="40" y="20"/>
                  </a:lnTo>
                  <a:lnTo>
                    <a:pt x="0" y="20"/>
                  </a:lnTo>
                  <a:lnTo>
                    <a:pt x="16" y="0"/>
                  </a:lnTo>
                  <a:lnTo>
                    <a:pt x="16" y="8"/>
                  </a:lnTo>
                  <a:lnTo>
                    <a:pt x="48" y="0"/>
                  </a:lnTo>
                  <a:lnTo>
                    <a:pt x="92" y="0"/>
                  </a:lnTo>
                  <a:lnTo>
                    <a:pt x="152" y="8"/>
                  </a:lnTo>
                  <a:lnTo>
                    <a:pt x="192" y="12"/>
                  </a:lnTo>
                  <a:lnTo>
                    <a:pt x="228" y="24"/>
                  </a:lnTo>
                  <a:lnTo>
                    <a:pt x="252" y="36"/>
                  </a:lnTo>
                  <a:lnTo>
                    <a:pt x="272" y="48"/>
                  </a:lnTo>
                  <a:lnTo>
                    <a:pt x="288" y="68"/>
                  </a:lnTo>
                  <a:lnTo>
                    <a:pt x="296" y="80"/>
                  </a:lnTo>
                  <a:lnTo>
                    <a:pt x="284" y="96"/>
                  </a:lnTo>
                  <a:lnTo>
                    <a:pt x="272" y="116"/>
                  </a:lnTo>
                  <a:lnTo>
                    <a:pt x="228" y="140"/>
                  </a:lnTo>
                  <a:lnTo>
                    <a:pt x="192" y="152"/>
                  </a:lnTo>
                  <a:lnTo>
                    <a:pt x="168" y="156"/>
                  </a:lnTo>
                  <a:lnTo>
                    <a:pt x="128" y="1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70" name="図形 69"/>
            <p:cNvSpPr>
              <a:spLocks/>
            </p:cNvSpPr>
            <p:nvPr/>
          </p:nvSpPr>
          <p:spPr bwMode="auto">
            <a:xfrm>
              <a:off x="4172" y="272"/>
              <a:ext cx="328" cy="202"/>
            </a:xfrm>
            <a:custGeom>
              <a:avLst/>
              <a:gdLst/>
              <a:ahLst/>
              <a:cxnLst>
                <a:cxn ang="0">
                  <a:pos x="160" y="180"/>
                </a:cxn>
                <a:cxn ang="0">
                  <a:pos x="188" y="176"/>
                </a:cxn>
                <a:cxn ang="0">
                  <a:pos x="224" y="164"/>
                </a:cxn>
                <a:cxn ang="0">
                  <a:pos x="260" y="140"/>
                </a:cxn>
                <a:cxn ang="0">
                  <a:pos x="272" y="120"/>
                </a:cxn>
                <a:cxn ang="0">
                  <a:pos x="284" y="104"/>
                </a:cxn>
                <a:cxn ang="0">
                  <a:pos x="280" y="92"/>
                </a:cxn>
                <a:cxn ang="0">
                  <a:pos x="260" y="68"/>
                </a:cxn>
                <a:cxn ang="0">
                  <a:pos x="244" y="56"/>
                </a:cxn>
                <a:cxn ang="0">
                  <a:pos x="220" y="44"/>
                </a:cxn>
                <a:cxn ang="0">
                  <a:pos x="184" y="32"/>
                </a:cxn>
                <a:cxn ang="0">
                  <a:pos x="136" y="24"/>
                </a:cxn>
                <a:cxn ang="0">
                  <a:pos x="80" y="24"/>
                </a:cxn>
                <a:cxn ang="0">
                  <a:pos x="36" y="20"/>
                </a:cxn>
                <a:cxn ang="0">
                  <a:pos x="0" y="24"/>
                </a:cxn>
                <a:cxn ang="0">
                  <a:pos x="12" y="0"/>
                </a:cxn>
                <a:cxn ang="0">
                  <a:pos x="56" y="0"/>
                </a:cxn>
                <a:cxn ang="0">
                  <a:pos x="104" y="0"/>
                </a:cxn>
                <a:cxn ang="0">
                  <a:pos x="116" y="0"/>
                </a:cxn>
                <a:cxn ang="0">
                  <a:pos x="164" y="12"/>
                </a:cxn>
                <a:cxn ang="0">
                  <a:pos x="164" y="4"/>
                </a:cxn>
                <a:cxn ang="0">
                  <a:pos x="152" y="4"/>
                </a:cxn>
                <a:cxn ang="0">
                  <a:pos x="188" y="12"/>
                </a:cxn>
                <a:cxn ang="0">
                  <a:pos x="232" y="24"/>
                </a:cxn>
                <a:cxn ang="0">
                  <a:pos x="272" y="36"/>
                </a:cxn>
                <a:cxn ang="0">
                  <a:pos x="316" y="68"/>
                </a:cxn>
                <a:cxn ang="0">
                  <a:pos x="328" y="80"/>
                </a:cxn>
                <a:cxn ang="0">
                  <a:pos x="328" y="96"/>
                </a:cxn>
                <a:cxn ang="0">
                  <a:pos x="328" y="120"/>
                </a:cxn>
                <a:cxn ang="0">
                  <a:pos x="324" y="132"/>
                </a:cxn>
                <a:cxn ang="0">
                  <a:pos x="316" y="144"/>
                </a:cxn>
                <a:cxn ang="0">
                  <a:pos x="280" y="168"/>
                </a:cxn>
                <a:cxn ang="0">
                  <a:pos x="176" y="204"/>
                </a:cxn>
                <a:cxn ang="0">
                  <a:pos x="160" y="180"/>
                </a:cxn>
              </a:cxnLst>
              <a:rect l="0" t="0" r="0" b="0"/>
              <a:pathLst>
                <a:path w="328" h="204">
                  <a:moveTo>
                    <a:pt x="160" y="180"/>
                  </a:moveTo>
                  <a:lnTo>
                    <a:pt x="188" y="176"/>
                  </a:lnTo>
                  <a:lnTo>
                    <a:pt x="224" y="164"/>
                  </a:lnTo>
                  <a:lnTo>
                    <a:pt x="260" y="140"/>
                  </a:lnTo>
                  <a:lnTo>
                    <a:pt x="272" y="120"/>
                  </a:lnTo>
                  <a:lnTo>
                    <a:pt x="284" y="104"/>
                  </a:lnTo>
                  <a:lnTo>
                    <a:pt x="280" y="92"/>
                  </a:lnTo>
                  <a:lnTo>
                    <a:pt x="260" y="68"/>
                  </a:lnTo>
                  <a:lnTo>
                    <a:pt x="244" y="56"/>
                  </a:lnTo>
                  <a:lnTo>
                    <a:pt x="220" y="44"/>
                  </a:lnTo>
                  <a:lnTo>
                    <a:pt x="184" y="32"/>
                  </a:lnTo>
                  <a:lnTo>
                    <a:pt x="136" y="24"/>
                  </a:lnTo>
                  <a:lnTo>
                    <a:pt x="80" y="24"/>
                  </a:lnTo>
                  <a:lnTo>
                    <a:pt x="36" y="20"/>
                  </a:lnTo>
                  <a:lnTo>
                    <a:pt x="0" y="24"/>
                  </a:lnTo>
                  <a:lnTo>
                    <a:pt x="12" y="0"/>
                  </a:lnTo>
                  <a:lnTo>
                    <a:pt x="56" y="0"/>
                  </a:lnTo>
                  <a:lnTo>
                    <a:pt x="104" y="0"/>
                  </a:lnTo>
                  <a:lnTo>
                    <a:pt x="116" y="0"/>
                  </a:lnTo>
                  <a:lnTo>
                    <a:pt x="164" y="12"/>
                  </a:lnTo>
                  <a:lnTo>
                    <a:pt x="164" y="4"/>
                  </a:lnTo>
                  <a:lnTo>
                    <a:pt x="152" y="4"/>
                  </a:lnTo>
                  <a:lnTo>
                    <a:pt x="188" y="12"/>
                  </a:lnTo>
                  <a:lnTo>
                    <a:pt x="232" y="24"/>
                  </a:lnTo>
                  <a:lnTo>
                    <a:pt x="272" y="36"/>
                  </a:lnTo>
                  <a:lnTo>
                    <a:pt x="316" y="68"/>
                  </a:lnTo>
                  <a:lnTo>
                    <a:pt x="328" y="80"/>
                  </a:lnTo>
                  <a:lnTo>
                    <a:pt x="328" y="96"/>
                  </a:lnTo>
                  <a:lnTo>
                    <a:pt x="328" y="120"/>
                  </a:lnTo>
                  <a:lnTo>
                    <a:pt x="324" y="132"/>
                  </a:lnTo>
                  <a:lnTo>
                    <a:pt x="316" y="144"/>
                  </a:lnTo>
                  <a:lnTo>
                    <a:pt x="280" y="168"/>
                  </a:lnTo>
                  <a:lnTo>
                    <a:pt x="176" y="204"/>
                  </a:lnTo>
                  <a:lnTo>
                    <a:pt x="160"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71" name="図形 70"/>
            <p:cNvSpPr>
              <a:spLocks/>
            </p:cNvSpPr>
            <p:nvPr/>
          </p:nvSpPr>
          <p:spPr bwMode="auto">
            <a:xfrm>
              <a:off x="4345" y="284"/>
              <a:ext cx="319" cy="223"/>
            </a:xfrm>
            <a:custGeom>
              <a:avLst/>
              <a:gdLst/>
              <a:ahLst/>
              <a:cxnLst>
                <a:cxn ang="0">
                  <a:pos x="4" y="216"/>
                </a:cxn>
                <a:cxn ang="0">
                  <a:pos x="84" y="204"/>
                </a:cxn>
                <a:cxn ang="0">
                  <a:pos x="144" y="188"/>
                </a:cxn>
                <a:cxn ang="0">
                  <a:pos x="212" y="164"/>
                </a:cxn>
                <a:cxn ang="0">
                  <a:pos x="240" y="144"/>
                </a:cxn>
                <a:cxn ang="0">
                  <a:pos x="260" y="116"/>
                </a:cxn>
                <a:cxn ang="0">
                  <a:pos x="260" y="96"/>
                </a:cxn>
                <a:cxn ang="0">
                  <a:pos x="260" y="80"/>
                </a:cxn>
                <a:cxn ang="0">
                  <a:pos x="248" y="68"/>
                </a:cxn>
                <a:cxn ang="0">
                  <a:pos x="224" y="44"/>
                </a:cxn>
                <a:cxn ang="0">
                  <a:pos x="192" y="24"/>
                </a:cxn>
                <a:cxn ang="0">
                  <a:pos x="156" y="12"/>
                </a:cxn>
                <a:cxn ang="0">
                  <a:pos x="128" y="8"/>
                </a:cxn>
                <a:cxn ang="0">
                  <a:pos x="164" y="0"/>
                </a:cxn>
                <a:cxn ang="0">
                  <a:pos x="212" y="8"/>
                </a:cxn>
                <a:cxn ang="0">
                  <a:pos x="260" y="20"/>
                </a:cxn>
                <a:cxn ang="0">
                  <a:pos x="284" y="32"/>
                </a:cxn>
                <a:cxn ang="0">
                  <a:pos x="300" y="48"/>
                </a:cxn>
                <a:cxn ang="0">
                  <a:pos x="312" y="60"/>
                </a:cxn>
                <a:cxn ang="0">
                  <a:pos x="320" y="72"/>
                </a:cxn>
                <a:cxn ang="0">
                  <a:pos x="320" y="96"/>
                </a:cxn>
                <a:cxn ang="0">
                  <a:pos x="312" y="116"/>
                </a:cxn>
                <a:cxn ang="0">
                  <a:pos x="296" y="132"/>
                </a:cxn>
                <a:cxn ang="0">
                  <a:pos x="272" y="152"/>
                </a:cxn>
                <a:cxn ang="0">
                  <a:pos x="240" y="168"/>
                </a:cxn>
                <a:cxn ang="0">
                  <a:pos x="228" y="176"/>
                </a:cxn>
                <a:cxn ang="0">
                  <a:pos x="180" y="192"/>
                </a:cxn>
                <a:cxn ang="0">
                  <a:pos x="100" y="212"/>
                </a:cxn>
                <a:cxn ang="0">
                  <a:pos x="0" y="224"/>
                </a:cxn>
                <a:cxn ang="0">
                  <a:pos x="4" y="216"/>
                </a:cxn>
              </a:cxnLst>
              <a:rect l="0" t="0" r="0" b="0"/>
              <a:pathLst>
                <a:path w="320" h="224">
                  <a:moveTo>
                    <a:pt x="4" y="216"/>
                  </a:moveTo>
                  <a:lnTo>
                    <a:pt x="84" y="204"/>
                  </a:lnTo>
                  <a:lnTo>
                    <a:pt x="144" y="188"/>
                  </a:lnTo>
                  <a:lnTo>
                    <a:pt x="212" y="164"/>
                  </a:lnTo>
                  <a:lnTo>
                    <a:pt x="240" y="144"/>
                  </a:lnTo>
                  <a:lnTo>
                    <a:pt x="260" y="116"/>
                  </a:lnTo>
                  <a:lnTo>
                    <a:pt x="260" y="96"/>
                  </a:lnTo>
                  <a:lnTo>
                    <a:pt x="260" y="80"/>
                  </a:lnTo>
                  <a:lnTo>
                    <a:pt x="248" y="68"/>
                  </a:lnTo>
                  <a:lnTo>
                    <a:pt x="224" y="44"/>
                  </a:lnTo>
                  <a:lnTo>
                    <a:pt x="192" y="24"/>
                  </a:lnTo>
                  <a:lnTo>
                    <a:pt x="156" y="12"/>
                  </a:lnTo>
                  <a:lnTo>
                    <a:pt x="128" y="8"/>
                  </a:lnTo>
                  <a:lnTo>
                    <a:pt x="164" y="0"/>
                  </a:lnTo>
                  <a:lnTo>
                    <a:pt x="212" y="8"/>
                  </a:lnTo>
                  <a:lnTo>
                    <a:pt x="260" y="20"/>
                  </a:lnTo>
                  <a:lnTo>
                    <a:pt x="284" y="32"/>
                  </a:lnTo>
                  <a:lnTo>
                    <a:pt x="300" y="48"/>
                  </a:lnTo>
                  <a:lnTo>
                    <a:pt x="312" y="60"/>
                  </a:lnTo>
                  <a:lnTo>
                    <a:pt x="320" y="72"/>
                  </a:lnTo>
                  <a:lnTo>
                    <a:pt x="320" y="96"/>
                  </a:lnTo>
                  <a:lnTo>
                    <a:pt x="312" y="116"/>
                  </a:lnTo>
                  <a:lnTo>
                    <a:pt x="296" y="132"/>
                  </a:lnTo>
                  <a:lnTo>
                    <a:pt x="272" y="152"/>
                  </a:lnTo>
                  <a:lnTo>
                    <a:pt x="240" y="168"/>
                  </a:lnTo>
                  <a:lnTo>
                    <a:pt x="228" y="176"/>
                  </a:lnTo>
                  <a:lnTo>
                    <a:pt x="180" y="192"/>
                  </a:lnTo>
                  <a:lnTo>
                    <a:pt x="100" y="212"/>
                  </a:lnTo>
                  <a:lnTo>
                    <a:pt x="0" y="224"/>
                  </a:lnTo>
                  <a:lnTo>
                    <a:pt x="4" y="2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72" name="図形 71"/>
            <p:cNvSpPr>
              <a:spLocks/>
            </p:cNvSpPr>
            <p:nvPr/>
          </p:nvSpPr>
          <p:spPr bwMode="auto">
            <a:xfrm>
              <a:off x="4288" y="295"/>
              <a:ext cx="528" cy="258"/>
            </a:xfrm>
            <a:custGeom>
              <a:avLst/>
              <a:gdLst/>
              <a:ahLst/>
              <a:cxnLst>
                <a:cxn ang="0">
                  <a:pos x="36" y="224"/>
                </a:cxn>
                <a:cxn ang="0">
                  <a:pos x="56" y="212"/>
                </a:cxn>
                <a:cxn ang="0">
                  <a:pos x="156" y="204"/>
                </a:cxn>
                <a:cxn ang="0">
                  <a:pos x="236" y="188"/>
                </a:cxn>
                <a:cxn ang="0">
                  <a:pos x="284" y="168"/>
                </a:cxn>
                <a:cxn ang="0">
                  <a:pos x="304" y="156"/>
                </a:cxn>
                <a:cxn ang="0">
                  <a:pos x="332" y="140"/>
                </a:cxn>
                <a:cxn ang="0">
                  <a:pos x="356" y="120"/>
                </a:cxn>
                <a:cxn ang="0">
                  <a:pos x="376" y="104"/>
                </a:cxn>
                <a:cxn ang="0">
                  <a:pos x="380" y="84"/>
                </a:cxn>
                <a:cxn ang="0">
                  <a:pos x="376" y="60"/>
                </a:cxn>
                <a:cxn ang="0">
                  <a:pos x="368" y="48"/>
                </a:cxn>
                <a:cxn ang="0">
                  <a:pos x="356" y="32"/>
                </a:cxn>
                <a:cxn ang="0">
                  <a:pos x="340" y="12"/>
                </a:cxn>
                <a:cxn ang="0">
                  <a:pos x="308" y="0"/>
                </a:cxn>
                <a:cxn ang="0">
                  <a:pos x="352" y="0"/>
                </a:cxn>
                <a:cxn ang="0">
                  <a:pos x="388" y="8"/>
                </a:cxn>
                <a:cxn ang="0">
                  <a:pos x="436" y="12"/>
                </a:cxn>
                <a:cxn ang="0">
                  <a:pos x="472" y="24"/>
                </a:cxn>
                <a:cxn ang="0">
                  <a:pos x="504" y="44"/>
                </a:cxn>
                <a:cxn ang="0">
                  <a:pos x="520" y="56"/>
                </a:cxn>
                <a:cxn ang="0">
                  <a:pos x="528" y="72"/>
                </a:cxn>
                <a:cxn ang="0">
                  <a:pos x="520" y="96"/>
                </a:cxn>
                <a:cxn ang="0">
                  <a:pos x="508" y="116"/>
                </a:cxn>
                <a:cxn ang="0">
                  <a:pos x="492" y="132"/>
                </a:cxn>
                <a:cxn ang="0">
                  <a:pos x="460" y="152"/>
                </a:cxn>
                <a:cxn ang="0">
                  <a:pos x="416" y="168"/>
                </a:cxn>
                <a:cxn ang="0">
                  <a:pos x="316" y="200"/>
                </a:cxn>
                <a:cxn ang="0">
                  <a:pos x="188" y="228"/>
                </a:cxn>
                <a:cxn ang="0">
                  <a:pos x="132" y="240"/>
                </a:cxn>
                <a:cxn ang="0">
                  <a:pos x="132" y="236"/>
                </a:cxn>
                <a:cxn ang="0">
                  <a:pos x="108" y="240"/>
                </a:cxn>
                <a:cxn ang="0">
                  <a:pos x="56" y="248"/>
                </a:cxn>
                <a:cxn ang="0">
                  <a:pos x="20" y="252"/>
                </a:cxn>
                <a:cxn ang="0">
                  <a:pos x="0" y="260"/>
                </a:cxn>
                <a:cxn ang="0">
                  <a:pos x="12" y="248"/>
                </a:cxn>
                <a:cxn ang="0">
                  <a:pos x="24" y="236"/>
                </a:cxn>
                <a:cxn ang="0">
                  <a:pos x="36" y="224"/>
                </a:cxn>
              </a:cxnLst>
              <a:rect l="0" t="0" r="0" b="0"/>
              <a:pathLst>
                <a:path w="528" h="260">
                  <a:moveTo>
                    <a:pt x="36" y="224"/>
                  </a:moveTo>
                  <a:lnTo>
                    <a:pt x="56" y="212"/>
                  </a:lnTo>
                  <a:lnTo>
                    <a:pt x="156" y="204"/>
                  </a:lnTo>
                  <a:lnTo>
                    <a:pt x="236" y="188"/>
                  </a:lnTo>
                  <a:lnTo>
                    <a:pt x="284" y="168"/>
                  </a:lnTo>
                  <a:lnTo>
                    <a:pt x="304" y="156"/>
                  </a:lnTo>
                  <a:lnTo>
                    <a:pt x="332" y="140"/>
                  </a:lnTo>
                  <a:lnTo>
                    <a:pt x="356" y="120"/>
                  </a:lnTo>
                  <a:lnTo>
                    <a:pt x="376" y="104"/>
                  </a:lnTo>
                  <a:lnTo>
                    <a:pt x="380" y="84"/>
                  </a:lnTo>
                  <a:lnTo>
                    <a:pt x="376" y="60"/>
                  </a:lnTo>
                  <a:lnTo>
                    <a:pt x="368" y="48"/>
                  </a:lnTo>
                  <a:lnTo>
                    <a:pt x="356" y="32"/>
                  </a:lnTo>
                  <a:lnTo>
                    <a:pt x="340" y="12"/>
                  </a:lnTo>
                  <a:lnTo>
                    <a:pt x="308" y="0"/>
                  </a:lnTo>
                  <a:lnTo>
                    <a:pt x="352" y="0"/>
                  </a:lnTo>
                  <a:lnTo>
                    <a:pt x="388" y="8"/>
                  </a:lnTo>
                  <a:lnTo>
                    <a:pt x="436" y="12"/>
                  </a:lnTo>
                  <a:lnTo>
                    <a:pt x="472" y="24"/>
                  </a:lnTo>
                  <a:lnTo>
                    <a:pt x="504" y="44"/>
                  </a:lnTo>
                  <a:lnTo>
                    <a:pt x="520" y="56"/>
                  </a:lnTo>
                  <a:lnTo>
                    <a:pt x="528" y="72"/>
                  </a:lnTo>
                  <a:lnTo>
                    <a:pt x="520" y="96"/>
                  </a:lnTo>
                  <a:lnTo>
                    <a:pt x="508" y="116"/>
                  </a:lnTo>
                  <a:lnTo>
                    <a:pt x="492" y="132"/>
                  </a:lnTo>
                  <a:lnTo>
                    <a:pt x="460" y="152"/>
                  </a:lnTo>
                  <a:lnTo>
                    <a:pt x="416" y="168"/>
                  </a:lnTo>
                  <a:lnTo>
                    <a:pt x="316" y="200"/>
                  </a:lnTo>
                  <a:lnTo>
                    <a:pt x="188" y="228"/>
                  </a:lnTo>
                  <a:lnTo>
                    <a:pt x="132" y="240"/>
                  </a:lnTo>
                  <a:lnTo>
                    <a:pt x="132" y="236"/>
                  </a:lnTo>
                  <a:lnTo>
                    <a:pt x="108" y="240"/>
                  </a:lnTo>
                  <a:lnTo>
                    <a:pt x="56" y="248"/>
                  </a:lnTo>
                  <a:lnTo>
                    <a:pt x="20" y="252"/>
                  </a:lnTo>
                  <a:lnTo>
                    <a:pt x="0" y="260"/>
                  </a:lnTo>
                  <a:lnTo>
                    <a:pt x="12" y="248"/>
                  </a:lnTo>
                  <a:lnTo>
                    <a:pt x="24" y="236"/>
                  </a:lnTo>
                  <a:lnTo>
                    <a:pt x="36" y="2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73" name="図形 72"/>
            <p:cNvSpPr>
              <a:spLocks/>
            </p:cNvSpPr>
            <p:nvPr/>
          </p:nvSpPr>
          <p:spPr bwMode="auto">
            <a:xfrm>
              <a:off x="4288" y="544"/>
              <a:ext cx="104" cy="56"/>
            </a:xfrm>
            <a:custGeom>
              <a:avLst/>
              <a:gdLst/>
              <a:ahLst/>
              <a:cxnLst>
                <a:cxn ang="0">
                  <a:pos x="0" y="32"/>
                </a:cxn>
                <a:cxn ang="0">
                  <a:pos x="0" y="20"/>
                </a:cxn>
                <a:cxn ang="0">
                  <a:pos x="12" y="12"/>
                </a:cxn>
                <a:cxn ang="0">
                  <a:pos x="56" y="4"/>
                </a:cxn>
                <a:cxn ang="0">
                  <a:pos x="104" y="0"/>
                </a:cxn>
                <a:cxn ang="0">
                  <a:pos x="60" y="20"/>
                </a:cxn>
                <a:cxn ang="0">
                  <a:pos x="36" y="36"/>
                </a:cxn>
                <a:cxn ang="0">
                  <a:pos x="12" y="56"/>
                </a:cxn>
                <a:cxn ang="0">
                  <a:pos x="8" y="44"/>
                </a:cxn>
                <a:cxn ang="0">
                  <a:pos x="0" y="32"/>
                </a:cxn>
              </a:cxnLst>
              <a:rect l="0" t="0" r="0" b="0"/>
              <a:pathLst>
                <a:path w="104" h="56">
                  <a:moveTo>
                    <a:pt x="0" y="32"/>
                  </a:moveTo>
                  <a:lnTo>
                    <a:pt x="0" y="20"/>
                  </a:lnTo>
                  <a:lnTo>
                    <a:pt x="12" y="12"/>
                  </a:lnTo>
                  <a:lnTo>
                    <a:pt x="56" y="4"/>
                  </a:lnTo>
                  <a:lnTo>
                    <a:pt x="104" y="0"/>
                  </a:lnTo>
                  <a:lnTo>
                    <a:pt x="60" y="20"/>
                  </a:lnTo>
                  <a:lnTo>
                    <a:pt x="36" y="36"/>
                  </a:lnTo>
                  <a:lnTo>
                    <a:pt x="12" y="56"/>
                  </a:lnTo>
                  <a:lnTo>
                    <a:pt x="8" y="44"/>
                  </a:lnTo>
                  <a:lnTo>
                    <a:pt x="0" y="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74" name="図形 73"/>
            <p:cNvSpPr>
              <a:spLocks/>
            </p:cNvSpPr>
            <p:nvPr/>
          </p:nvSpPr>
          <p:spPr bwMode="auto">
            <a:xfrm>
              <a:off x="4300" y="276"/>
              <a:ext cx="577" cy="360"/>
            </a:xfrm>
            <a:custGeom>
              <a:avLst/>
              <a:gdLst/>
              <a:ahLst/>
              <a:cxnLst>
                <a:cxn ang="0">
                  <a:pos x="20" y="340"/>
                </a:cxn>
                <a:cxn ang="0">
                  <a:pos x="0" y="328"/>
                </a:cxn>
                <a:cxn ang="0">
                  <a:pos x="12" y="316"/>
                </a:cxn>
                <a:cxn ang="0">
                  <a:pos x="44" y="292"/>
                </a:cxn>
                <a:cxn ang="0">
                  <a:pos x="96" y="272"/>
                </a:cxn>
                <a:cxn ang="0">
                  <a:pos x="176" y="256"/>
                </a:cxn>
                <a:cxn ang="0">
                  <a:pos x="308" y="224"/>
                </a:cxn>
                <a:cxn ang="0">
                  <a:pos x="404" y="196"/>
                </a:cxn>
                <a:cxn ang="0">
                  <a:pos x="448" y="176"/>
                </a:cxn>
                <a:cxn ang="0">
                  <a:pos x="480" y="152"/>
                </a:cxn>
                <a:cxn ang="0">
                  <a:pos x="504" y="136"/>
                </a:cxn>
                <a:cxn ang="0">
                  <a:pos x="516" y="116"/>
                </a:cxn>
                <a:cxn ang="0">
                  <a:pos x="520" y="92"/>
                </a:cxn>
                <a:cxn ang="0">
                  <a:pos x="508" y="76"/>
                </a:cxn>
                <a:cxn ang="0">
                  <a:pos x="492" y="56"/>
                </a:cxn>
                <a:cxn ang="0">
                  <a:pos x="460" y="44"/>
                </a:cxn>
                <a:cxn ang="0">
                  <a:pos x="424" y="32"/>
                </a:cxn>
                <a:cxn ang="0">
                  <a:pos x="376" y="20"/>
                </a:cxn>
                <a:cxn ang="0">
                  <a:pos x="332" y="16"/>
                </a:cxn>
                <a:cxn ang="0">
                  <a:pos x="292" y="20"/>
                </a:cxn>
                <a:cxn ang="0">
                  <a:pos x="224" y="8"/>
                </a:cxn>
                <a:cxn ang="0">
                  <a:pos x="284" y="0"/>
                </a:cxn>
                <a:cxn ang="0">
                  <a:pos x="376" y="0"/>
                </a:cxn>
                <a:cxn ang="0">
                  <a:pos x="424" y="8"/>
                </a:cxn>
                <a:cxn ang="0">
                  <a:pos x="472" y="20"/>
                </a:cxn>
                <a:cxn ang="0">
                  <a:pos x="520" y="40"/>
                </a:cxn>
                <a:cxn ang="0">
                  <a:pos x="556" y="56"/>
                </a:cxn>
                <a:cxn ang="0">
                  <a:pos x="568" y="80"/>
                </a:cxn>
                <a:cxn ang="0">
                  <a:pos x="580" y="100"/>
                </a:cxn>
                <a:cxn ang="0">
                  <a:pos x="580" y="124"/>
                </a:cxn>
                <a:cxn ang="0">
                  <a:pos x="568" y="152"/>
                </a:cxn>
                <a:cxn ang="0">
                  <a:pos x="552" y="176"/>
                </a:cxn>
                <a:cxn ang="0">
                  <a:pos x="508" y="196"/>
                </a:cxn>
                <a:cxn ang="0">
                  <a:pos x="448" y="212"/>
                </a:cxn>
                <a:cxn ang="0">
                  <a:pos x="368" y="236"/>
                </a:cxn>
                <a:cxn ang="0">
                  <a:pos x="292" y="248"/>
                </a:cxn>
                <a:cxn ang="0">
                  <a:pos x="220" y="256"/>
                </a:cxn>
                <a:cxn ang="0">
                  <a:pos x="152" y="268"/>
                </a:cxn>
                <a:cxn ang="0">
                  <a:pos x="96" y="288"/>
                </a:cxn>
                <a:cxn ang="0">
                  <a:pos x="80" y="300"/>
                </a:cxn>
                <a:cxn ang="0">
                  <a:pos x="60" y="316"/>
                </a:cxn>
                <a:cxn ang="0">
                  <a:pos x="56" y="336"/>
                </a:cxn>
                <a:cxn ang="0">
                  <a:pos x="56" y="360"/>
                </a:cxn>
                <a:cxn ang="0">
                  <a:pos x="20" y="340"/>
                </a:cxn>
              </a:cxnLst>
              <a:rect l="0" t="0" r="0" b="0"/>
              <a:pathLst>
                <a:path w="580" h="360">
                  <a:moveTo>
                    <a:pt x="20" y="340"/>
                  </a:moveTo>
                  <a:lnTo>
                    <a:pt x="0" y="328"/>
                  </a:lnTo>
                  <a:lnTo>
                    <a:pt x="12" y="316"/>
                  </a:lnTo>
                  <a:lnTo>
                    <a:pt x="44" y="292"/>
                  </a:lnTo>
                  <a:lnTo>
                    <a:pt x="96" y="272"/>
                  </a:lnTo>
                  <a:lnTo>
                    <a:pt x="176" y="256"/>
                  </a:lnTo>
                  <a:lnTo>
                    <a:pt x="308" y="224"/>
                  </a:lnTo>
                  <a:lnTo>
                    <a:pt x="404" y="196"/>
                  </a:lnTo>
                  <a:lnTo>
                    <a:pt x="448" y="176"/>
                  </a:lnTo>
                  <a:lnTo>
                    <a:pt x="480" y="152"/>
                  </a:lnTo>
                  <a:lnTo>
                    <a:pt x="504" y="136"/>
                  </a:lnTo>
                  <a:lnTo>
                    <a:pt x="516" y="116"/>
                  </a:lnTo>
                  <a:lnTo>
                    <a:pt x="520" y="92"/>
                  </a:lnTo>
                  <a:lnTo>
                    <a:pt x="508" y="76"/>
                  </a:lnTo>
                  <a:lnTo>
                    <a:pt x="492" y="56"/>
                  </a:lnTo>
                  <a:lnTo>
                    <a:pt x="460" y="44"/>
                  </a:lnTo>
                  <a:lnTo>
                    <a:pt x="424" y="32"/>
                  </a:lnTo>
                  <a:lnTo>
                    <a:pt x="376" y="20"/>
                  </a:lnTo>
                  <a:lnTo>
                    <a:pt x="332" y="16"/>
                  </a:lnTo>
                  <a:lnTo>
                    <a:pt x="292" y="20"/>
                  </a:lnTo>
                  <a:lnTo>
                    <a:pt x="224" y="8"/>
                  </a:lnTo>
                  <a:lnTo>
                    <a:pt x="284" y="0"/>
                  </a:lnTo>
                  <a:lnTo>
                    <a:pt x="376" y="0"/>
                  </a:lnTo>
                  <a:lnTo>
                    <a:pt x="424" y="8"/>
                  </a:lnTo>
                  <a:lnTo>
                    <a:pt x="472" y="20"/>
                  </a:lnTo>
                  <a:lnTo>
                    <a:pt x="520" y="40"/>
                  </a:lnTo>
                  <a:lnTo>
                    <a:pt x="556" y="56"/>
                  </a:lnTo>
                  <a:lnTo>
                    <a:pt x="568" y="80"/>
                  </a:lnTo>
                  <a:lnTo>
                    <a:pt x="580" y="100"/>
                  </a:lnTo>
                  <a:lnTo>
                    <a:pt x="580" y="124"/>
                  </a:lnTo>
                  <a:lnTo>
                    <a:pt x="568" y="152"/>
                  </a:lnTo>
                  <a:lnTo>
                    <a:pt x="552" y="176"/>
                  </a:lnTo>
                  <a:lnTo>
                    <a:pt x="508" y="196"/>
                  </a:lnTo>
                  <a:lnTo>
                    <a:pt x="448" y="212"/>
                  </a:lnTo>
                  <a:lnTo>
                    <a:pt x="368" y="236"/>
                  </a:lnTo>
                  <a:lnTo>
                    <a:pt x="292" y="248"/>
                  </a:lnTo>
                  <a:lnTo>
                    <a:pt x="220" y="256"/>
                  </a:lnTo>
                  <a:lnTo>
                    <a:pt x="152" y="268"/>
                  </a:lnTo>
                  <a:lnTo>
                    <a:pt x="96" y="288"/>
                  </a:lnTo>
                  <a:lnTo>
                    <a:pt x="80" y="300"/>
                  </a:lnTo>
                  <a:lnTo>
                    <a:pt x="60" y="316"/>
                  </a:lnTo>
                  <a:lnTo>
                    <a:pt x="56" y="336"/>
                  </a:lnTo>
                  <a:lnTo>
                    <a:pt x="56" y="360"/>
                  </a:lnTo>
                  <a:lnTo>
                    <a:pt x="20" y="3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75" name="図形 74"/>
            <p:cNvSpPr>
              <a:spLocks/>
            </p:cNvSpPr>
            <p:nvPr/>
          </p:nvSpPr>
          <p:spPr bwMode="auto">
            <a:xfrm>
              <a:off x="4360" y="292"/>
              <a:ext cx="613" cy="360"/>
            </a:xfrm>
            <a:custGeom>
              <a:avLst/>
              <a:gdLst/>
              <a:ahLst/>
              <a:cxnLst>
                <a:cxn ang="0">
                  <a:pos x="0" y="344"/>
                </a:cxn>
                <a:cxn ang="0">
                  <a:pos x="0" y="320"/>
                </a:cxn>
                <a:cxn ang="0">
                  <a:pos x="8" y="300"/>
                </a:cxn>
                <a:cxn ang="0">
                  <a:pos x="20" y="288"/>
                </a:cxn>
                <a:cxn ang="0">
                  <a:pos x="44" y="276"/>
                </a:cxn>
                <a:cxn ang="0">
                  <a:pos x="92" y="256"/>
                </a:cxn>
                <a:cxn ang="0">
                  <a:pos x="160" y="244"/>
                </a:cxn>
                <a:cxn ang="0">
                  <a:pos x="232" y="240"/>
                </a:cxn>
                <a:cxn ang="0">
                  <a:pos x="308" y="220"/>
                </a:cxn>
                <a:cxn ang="0">
                  <a:pos x="396" y="204"/>
                </a:cxn>
                <a:cxn ang="0">
                  <a:pos x="448" y="184"/>
                </a:cxn>
                <a:cxn ang="0">
                  <a:pos x="492" y="160"/>
                </a:cxn>
                <a:cxn ang="0">
                  <a:pos x="516" y="136"/>
                </a:cxn>
                <a:cxn ang="0">
                  <a:pos x="528" y="112"/>
                </a:cxn>
                <a:cxn ang="0">
                  <a:pos x="528" y="84"/>
                </a:cxn>
                <a:cxn ang="0">
                  <a:pos x="516" y="60"/>
                </a:cxn>
                <a:cxn ang="0">
                  <a:pos x="496" y="40"/>
                </a:cxn>
                <a:cxn ang="0">
                  <a:pos x="460" y="16"/>
                </a:cxn>
                <a:cxn ang="0">
                  <a:pos x="412" y="0"/>
                </a:cxn>
                <a:cxn ang="0">
                  <a:pos x="484" y="4"/>
                </a:cxn>
                <a:cxn ang="0">
                  <a:pos x="528" y="12"/>
                </a:cxn>
                <a:cxn ang="0">
                  <a:pos x="564" y="28"/>
                </a:cxn>
                <a:cxn ang="0">
                  <a:pos x="600" y="48"/>
                </a:cxn>
                <a:cxn ang="0">
                  <a:pos x="612" y="60"/>
                </a:cxn>
                <a:cxn ang="0">
                  <a:pos x="612" y="72"/>
                </a:cxn>
                <a:cxn ang="0">
                  <a:pos x="612" y="84"/>
                </a:cxn>
                <a:cxn ang="0">
                  <a:pos x="604" y="100"/>
                </a:cxn>
                <a:cxn ang="0">
                  <a:pos x="580" y="124"/>
                </a:cxn>
                <a:cxn ang="0">
                  <a:pos x="544" y="148"/>
                </a:cxn>
                <a:cxn ang="0">
                  <a:pos x="508" y="168"/>
                </a:cxn>
                <a:cxn ang="0">
                  <a:pos x="460" y="184"/>
                </a:cxn>
                <a:cxn ang="0">
                  <a:pos x="352" y="220"/>
                </a:cxn>
                <a:cxn ang="0">
                  <a:pos x="212" y="252"/>
                </a:cxn>
                <a:cxn ang="0">
                  <a:pos x="124" y="272"/>
                </a:cxn>
                <a:cxn ang="0">
                  <a:pos x="68" y="288"/>
                </a:cxn>
                <a:cxn ang="0">
                  <a:pos x="44" y="308"/>
                </a:cxn>
                <a:cxn ang="0">
                  <a:pos x="36" y="312"/>
                </a:cxn>
                <a:cxn ang="0">
                  <a:pos x="32" y="320"/>
                </a:cxn>
                <a:cxn ang="0">
                  <a:pos x="32" y="332"/>
                </a:cxn>
                <a:cxn ang="0">
                  <a:pos x="36" y="348"/>
                </a:cxn>
                <a:cxn ang="0">
                  <a:pos x="48" y="360"/>
                </a:cxn>
                <a:cxn ang="0">
                  <a:pos x="0" y="344"/>
                </a:cxn>
              </a:cxnLst>
              <a:rect l="0" t="0" r="0" b="0"/>
              <a:pathLst>
                <a:path w="612" h="360">
                  <a:moveTo>
                    <a:pt x="0" y="344"/>
                  </a:moveTo>
                  <a:lnTo>
                    <a:pt x="0" y="320"/>
                  </a:lnTo>
                  <a:lnTo>
                    <a:pt x="8" y="300"/>
                  </a:lnTo>
                  <a:lnTo>
                    <a:pt x="20" y="288"/>
                  </a:lnTo>
                  <a:lnTo>
                    <a:pt x="44" y="276"/>
                  </a:lnTo>
                  <a:lnTo>
                    <a:pt x="92" y="256"/>
                  </a:lnTo>
                  <a:lnTo>
                    <a:pt x="160" y="244"/>
                  </a:lnTo>
                  <a:lnTo>
                    <a:pt x="232" y="240"/>
                  </a:lnTo>
                  <a:lnTo>
                    <a:pt x="308" y="220"/>
                  </a:lnTo>
                  <a:lnTo>
                    <a:pt x="396" y="204"/>
                  </a:lnTo>
                  <a:lnTo>
                    <a:pt x="448" y="184"/>
                  </a:lnTo>
                  <a:lnTo>
                    <a:pt x="492" y="160"/>
                  </a:lnTo>
                  <a:lnTo>
                    <a:pt x="516" y="136"/>
                  </a:lnTo>
                  <a:lnTo>
                    <a:pt x="528" y="112"/>
                  </a:lnTo>
                  <a:lnTo>
                    <a:pt x="528" y="84"/>
                  </a:lnTo>
                  <a:lnTo>
                    <a:pt x="516" y="60"/>
                  </a:lnTo>
                  <a:lnTo>
                    <a:pt x="496" y="40"/>
                  </a:lnTo>
                  <a:lnTo>
                    <a:pt x="460" y="16"/>
                  </a:lnTo>
                  <a:lnTo>
                    <a:pt x="412" y="0"/>
                  </a:lnTo>
                  <a:lnTo>
                    <a:pt x="484" y="4"/>
                  </a:lnTo>
                  <a:lnTo>
                    <a:pt x="528" y="12"/>
                  </a:lnTo>
                  <a:lnTo>
                    <a:pt x="564" y="28"/>
                  </a:lnTo>
                  <a:lnTo>
                    <a:pt x="600" y="48"/>
                  </a:lnTo>
                  <a:lnTo>
                    <a:pt x="612" y="60"/>
                  </a:lnTo>
                  <a:lnTo>
                    <a:pt x="612" y="72"/>
                  </a:lnTo>
                  <a:lnTo>
                    <a:pt x="612" y="84"/>
                  </a:lnTo>
                  <a:lnTo>
                    <a:pt x="604" y="100"/>
                  </a:lnTo>
                  <a:lnTo>
                    <a:pt x="580" y="124"/>
                  </a:lnTo>
                  <a:lnTo>
                    <a:pt x="544" y="148"/>
                  </a:lnTo>
                  <a:lnTo>
                    <a:pt x="508" y="168"/>
                  </a:lnTo>
                  <a:lnTo>
                    <a:pt x="460" y="184"/>
                  </a:lnTo>
                  <a:lnTo>
                    <a:pt x="352" y="220"/>
                  </a:lnTo>
                  <a:lnTo>
                    <a:pt x="212" y="252"/>
                  </a:lnTo>
                  <a:lnTo>
                    <a:pt x="124" y="272"/>
                  </a:lnTo>
                  <a:lnTo>
                    <a:pt x="68" y="288"/>
                  </a:lnTo>
                  <a:lnTo>
                    <a:pt x="44" y="308"/>
                  </a:lnTo>
                  <a:lnTo>
                    <a:pt x="36" y="312"/>
                  </a:lnTo>
                  <a:lnTo>
                    <a:pt x="32" y="320"/>
                  </a:lnTo>
                  <a:lnTo>
                    <a:pt x="32" y="332"/>
                  </a:lnTo>
                  <a:lnTo>
                    <a:pt x="36" y="348"/>
                  </a:lnTo>
                  <a:lnTo>
                    <a:pt x="48" y="360"/>
                  </a:lnTo>
                  <a:lnTo>
                    <a:pt x="0" y="3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76" name="図形 75"/>
            <p:cNvSpPr>
              <a:spLocks/>
            </p:cNvSpPr>
            <p:nvPr/>
          </p:nvSpPr>
          <p:spPr bwMode="auto">
            <a:xfrm>
              <a:off x="4392" y="295"/>
              <a:ext cx="640" cy="389"/>
            </a:xfrm>
            <a:custGeom>
              <a:avLst/>
              <a:gdLst/>
              <a:ahLst/>
              <a:cxnLst>
                <a:cxn ang="0">
                  <a:pos x="28" y="364"/>
                </a:cxn>
                <a:cxn ang="0">
                  <a:pos x="16" y="352"/>
                </a:cxn>
                <a:cxn ang="0">
                  <a:pos x="4" y="340"/>
                </a:cxn>
                <a:cxn ang="0">
                  <a:pos x="0" y="328"/>
                </a:cxn>
                <a:cxn ang="0">
                  <a:pos x="4" y="308"/>
                </a:cxn>
                <a:cxn ang="0">
                  <a:pos x="12" y="304"/>
                </a:cxn>
                <a:cxn ang="0">
                  <a:pos x="40" y="292"/>
                </a:cxn>
                <a:cxn ang="0">
                  <a:pos x="92" y="272"/>
                </a:cxn>
                <a:cxn ang="0">
                  <a:pos x="180" y="252"/>
                </a:cxn>
                <a:cxn ang="0">
                  <a:pos x="320" y="216"/>
                </a:cxn>
                <a:cxn ang="0">
                  <a:pos x="428" y="188"/>
                </a:cxn>
                <a:cxn ang="0">
                  <a:pos x="476" y="168"/>
                </a:cxn>
                <a:cxn ang="0">
                  <a:pos x="520" y="144"/>
                </a:cxn>
                <a:cxn ang="0">
                  <a:pos x="556" y="120"/>
                </a:cxn>
                <a:cxn ang="0">
                  <a:pos x="572" y="96"/>
                </a:cxn>
                <a:cxn ang="0">
                  <a:pos x="584" y="84"/>
                </a:cxn>
                <a:cxn ang="0">
                  <a:pos x="584" y="68"/>
                </a:cxn>
                <a:cxn ang="0">
                  <a:pos x="580" y="56"/>
                </a:cxn>
                <a:cxn ang="0">
                  <a:pos x="572" y="44"/>
                </a:cxn>
                <a:cxn ang="0">
                  <a:pos x="532" y="20"/>
                </a:cxn>
                <a:cxn ang="0">
                  <a:pos x="520" y="12"/>
                </a:cxn>
                <a:cxn ang="0">
                  <a:pos x="476" y="0"/>
                </a:cxn>
                <a:cxn ang="0">
                  <a:pos x="524" y="8"/>
                </a:cxn>
                <a:cxn ang="0">
                  <a:pos x="572" y="24"/>
                </a:cxn>
                <a:cxn ang="0">
                  <a:pos x="612" y="56"/>
                </a:cxn>
                <a:cxn ang="0">
                  <a:pos x="628" y="72"/>
                </a:cxn>
                <a:cxn ang="0">
                  <a:pos x="640" y="92"/>
                </a:cxn>
                <a:cxn ang="0">
                  <a:pos x="640" y="96"/>
                </a:cxn>
                <a:cxn ang="0">
                  <a:pos x="636" y="116"/>
                </a:cxn>
                <a:cxn ang="0">
                  <a:pos x="616" y="132"/>
                </a:cxn>
                <a:cxn ang="0">
                  <a:pos x="572" y="156"/>
                </a:cxn>
                <a:cxn ang="0">
                  <a:pos x="532" y="176"/>
                </a:cxn>
                <a:cxn ang="0">
                  <a:pos x="488" y="188"/>
                </a:cxn>
                <a:cxn ang="0">
                  <a:pos x="448" y="200"/>
                </a:cxn>
                <a:cxn ang="0">
                  <a:pos x="416" y="204"/>
                </a:cxn>
                <a:cxn ang="0">
                  <a:pos x="352" y="228"/>
                </a:cxn>
                <a:cxn ang="0">
                  <a:pos x="276" y="248"/>
                </a:cxn>
                <a:cxn ang="0">
                  <a:pos x="216" y="260"/>
                </a:cxn>
                <a:cxn ang="0">
                  <a:pos x="188" y="272"/>
                </a:cxn>
                <a:cxn ang="0">
                  <a:pos x="140" y="292"/>
                </a:cxn>
                <a:cxn ang="0">
                  <a:pos x="128" y="304"/>
                </a:cxn>
                <a:cxn ang="0">
                  <a:pos x="120" y="320"/>
                </a:cxn>
                <a:cxn ang="0">
                  <a:pos x="116" y="340"/>
                </a:cxn>
                <a:cxn ang="0">
                  <a:pos x="116" y="356"/>
                </a:cxn>
                <a:cxn ang="0">
                  <a:pos x="128" y="388"/>
                </a:cxn>
                <a:cxn ang="0">
                  <a:pos x="28" y="364"/>
                </a:cxn>
              </a:cxnLst>
              <a:rect l="0" t="0" r="0" b="0"/>
              <a:pathLst>
                <a:path w="640" h="388">
                  <a:moveTo>
                    <a:pt x="28" y="364"/>
                  </a:moveTo>
                  <a:lnTo>
                    <a:pt x="16" y="352"/>
                  </a:lnTo>
                  <a:lnTo>
                    <a:pt x="4" y="340"/>
                  </a:lnTo>
                  <a:lnTo>
                    <a:pt x="0" y="328"/>
                  </a:lnTo>
                  <a:lnTo>
                    <a:pt x="4" y="308"/>
                  </a:lnTo>
                  <a:lnTo>
                    <a:pt x="12" y="304"/>
                  </a:lnTo>
                  <a:lnTo>
                    <a:pt x="40" y="292"/>
                  </a:lnTo>
                  <a:lnTo>
                    <a:pt x="92" y="272"/>
                  </a:lnTo>
                  <a:lnTo>
                    <a:pt x="180" y="252"/>
                  </a:lnTo>
                  <a:lnTo>
                    <a:pt x="320" y="216"/>
                  </a:lnTo>
                  <a:lnTo>
                    <a:pt x="428" y="188"/>
                  </a:lnTo>
                  <a:lnTo>
                    <a:pt x="476" y="168"/>
                  </a:lnTo>
                  <a:lnTo>
                    <a:pt x="520" y="144"/>
                  </a:lnTo>
                  <a:lnTo>
                    <a:pt x="556" y="120"/>
                  </a:lnTo>
                  <a:lnTo>
                    <a:pt x="572" y="96"/>
                  </a:lnTo>
                  <a:lnTo>
                    <a:pt x="584" y="84"/>
                  </a:lnTo>
                  <a:lnTo>
                    <a:pt x="584" y="68"/>
                  </a:lnTo>
                  <a:lnTo>
                    <a:pt x="580" y="56"/>
                  </a:lnTo>
                  <a:lnTo>
                    <a:pt x="572" y="44"/>
                  </a:lnTo>
                  <a:lnTo>
                    <a:pt x="532" y="20"/>
                  </a:lnTo>
                  <a:lnTo>
                    <a:pt x="520" y="12"/>
                  </a:lnTo>
                  <a:lnTo>
                    <a:pt x="476" y="0"/>
                  </a:lnTo>
                  <a:lnTo>
                    <a:pt x="524" y="8"/>
                  </a:lnTo>
                  <a:lnTo>
                    <a:pt x="572" y="24"/>
                  </a:lnTo>
                  <a:lnTo>
                    <a:pt x="612" y="56"/>
                  </a:lnTo>
                  <a:lnTo>
                    <a:pt x="628" y="72"/>
                  </a:lnTo>
                  <a:lnTo>
                    <a:pt x="640" y="92"/>
                  </a:lnTo>
                  <a:lnTo>
                    <a:pt x="640" y="96"/>
                  </a:lnTo>
                  <a:lnTo>
                    <a:pt x="636" y="116"/>
                  </a:lnTo>
                  <a:lnTo>
                    <a:pt x="616" y="132"/>
                  </a:lnTo>
                  <a:lnTo>
                    <a:pt x="572" y="156"/>
                  </a:lnTo>
                  <a:lnTo>
                    <a:pt x="532" y="176"/>
                  </a:lnTo>
                  <a:lnTo>
                    <a:pt x="488" y="188"/>
                  </a:lnTo>
                  <a:lnTo>
                    <a:pt x="448" y="200"/>
                  </a:lnTo>
                  <a:lnTo>
                    <a:pt x="416" y="204"/>
                  </a:lnTo>
                  <a:lnTo>
                    <a:pt x="352" y="228"/>
                  </a:lnTo>
                  <a:lnTo>
                    <a:pt x="276" y="248"/>
                  </a:lnTo>
                  <a:lnTo>
                    <a:pt x="216" y="260"/>
                  </a:lnTo>
                  <a:lnTo>
                    <a:pt x="188" y="272"/>
                  </a:lnTo>
                  <a:lnTo>
                    <a:pt x="140" y="292"/>
                  </a:lnTo>
                  <a:lnTo>
                    <a:pt x="128" y="304"/>
                  </a:lnTo>
                  <a:lnTo>
                    <a:pt x="120" y="320"/>
                  </a:lnTo>
                  <a:lnTo>
                    <a:pt x="116" y="340"/>
                  </a:lnTo>
                  <a:lnTo>
                    <a:pt x="116" y="356"/>
                  </a:lnTo>
                  <a:lnTo>
                    <a:pt x="128" y="388"/>
                  </a:lnTo>
                  <a:lnTo>
                    <a:pt x="28" y="3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77" name="図形 76"/>
            <p:cNvSpPr>
              <a:spLocks/>
            </p:cNvSpPr>
            <p:nvPr/>
          </p:nvSpPr>
          <p:spPr bwMode="auto">
            <a:xfrm>
              <a:off x="4512" y="548"/>
              <a:ext cx="140" cy="148"/>
            </a:xfrm>
            <a:custGeom>
              <a:avLst/>
              <a:gdLst/>
              <a:ahLst/>
              <a:cxnLst>
                <a:cxn ang="0">
                  <a:pos x="12" y="136"/>
                </a:cxn>
                <a:cxn ang="0">
                  <a:pos x="0" y="112"/>
                </a:cxn>
                <a:cxn ang="0">
                  <a:pos x="0" y="92"/>
                </a:cxn>
                <a:cxn ang="0">
                  <a:pos x="0" y="68"/>
                </a:cxn>
                <a:cxn ang="0">
                  <a:pos x="12" y="56"/>
                </a:cxn>
                <a:cxn ang="0">
                  <a:pos x="24" y="44"/>
                </a:cxn>
                <a:cxn ang="0">
                  <a:pos x="68" y="28"/>
                </a:cxn>
                <a:cxn ang="0">
                  <a:pos x="92" y="16"/>
                </a:cxn>
                <a:cxn ang="0">
                  <a:pos x="140" y="0"/>
                </a:cxn>
                <a:cxn ang="0">
                  <a:pos x="132" y="8"/>
                </a:cxn>
                <a:cxn ang="0">
                  <a:pos x="104" y="20"/>
                </a:cxn>
                <a:cxn ang="0">
                  <a:pos x="80" y="40"/>
                </a:cxn>
                <a:cxn ang="0">
                  <a:pos x="60" y="56"/>
                </a:cxn>
                <a:cxn ang="0">
                  <a:pos x="56" y="76"/>
                </a:cxn>
                <a:cxn ang="0">
                  <a:pos x="56" y="100"/>
                </a:cxn>
                <a:cxn ang="0">
                  <a:pos x="68" y="116"/>
                </a:cxn>
                <a:cxn ang="0">
                  <a:pos x="84" y="148"/>
                </a:cxn>
                <a:cxn ang="0">
                  <a:pos x="12" y="136"/>
                </a:cxn>
              </a:cxnLst>
              <a:rect l="0" t="0" r="0" b="0"/>
              <a:pathLst>
                <a:path w="140" h="148">
                  <a:moveTo>
                    <a:pt x="12" y="136"/>
                  </a:moveTo>
                  <a:lnTo>
                    <a:pt x="0" y="112"/>
                  </a:lnTo>
                  <a:lnTo>
                    <a:pt x="0" y="92"/>
                  </a:lnTo>
                  <a:lnTo>
                    <a:pt x="0" y="68"/>
                  </a:lnTo>
                  <a:lnTo>
                    <a:pt x="12" y="56"/>
                  </a:lnTo>
                  <a:lnTo>
                    <a:pt x="24" y="44"/>
                  </a:lnTo>
                  <a:lnTo>
                    <a:pt x="68" y="28"/>
                  </a:lnTo>
                  <a:lnTo>
                    <a:pt x="92" y="16"/>
                  </a:lnTo>
                  <a:lnTo>
                    <a:pt x="140" y="0"/>
                  </a:lnTo>
                  <a:lnTo>
                    <a:pt x="132" y="8"/>
                  </a:lnTo>
                  <a:lnTo>
                    <a:pt x="104" y="20"/>
                  </a:lnTo>
                  <a:lnTo>
                    <a:pt x="80" y="40"/>
                  </a:lnTo>
                  <a:lnTo>
                    <a:pt x="60" y="56"/>
                  </a:lnTo>
                  <a:lnTo>
                    <a:pt x="56" y="76"/>
                  </a:lnTo>
                  <a:lnTo>
                    <a:pt x="56" y="100"/>
                  </a:lnTo>
                  <a:lnTo>
                    <a:pt x="68" y="116"/>
                  </a:lnTo>
                  <a:lnTo>
                    <a:pt x="84" y="148"/>
                  </a:lnTo>
                  <a:lnTo>
                    <a:pt x="12" y="1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78" name="図形 77"/>
            <p:cNvSpPr>
              <a:spLocks/>
            </p:cNvSpPr>
            <p:nvPr/>
          </p:nvSpPr>
          <p:spPr bwMode="auto">
            <a:xfrm>
              <a:off x="4572" y="536"/>
              <a:ext cx="145" cy="164"/>
            </a:xfrm>
            <a:custGeom>
              <a:avLst/>
              <a:gdLst/>
              <a:ahLst/>
              <a:cxnLst>
                <a:cxn ang="0">
                  <a:pos x="72" y="164"/>
                </a:cxn>
                <a:cxn ang="0">
                  <a:pos x="36" y="160"/>
                </a:cxn>
                <a:cxn ang="0">
                  <a:pos x="12" y="136"/>
                </a:cxn>
                <a:cxn ang="0">
                  <a:pos x="0" y="112"/>
                </a:cxn>
                <a:cxn ang="0">
                  <a:pos x="0" y="88"/>
                </a:cxn>
                <a:cxn ang="0">
                  <a:pos x="8" y="68"/>
                </a:cxn>
                <a:cxn ang="0">
                  <a:pos x="20" y="52"/>
                </a:cxn>
                <a:cxn ang="0">
                  <a:pos x="44" y="40"/>
                </a:cxn>
                <a:cxn ang="0">
                  <a:pos x="72" y="28"/>
                </a:cxn>
                <a:cxn ang="0">
                  <a:pos x="96" y="12"/>
                </a:cxn>
                <a:cxn ang="0">
                  <a:pos x="144" y="0"/>
                </a:cxn>
                <a:cxn ang="0">
                  <a:pos x="104" y="28"/>
                </a:cxn>
                <a:cxn ang="0">
                  <a:pos x="68" y="56"/>
                </a:cxn>
                <a:cxn ang="0">
                  <a:pos x="56" y="68"/>
                </a:cxn>
                <a:cxn ang="0">
                  <a:pos x="48" y="88"/>
                </a:cxn>
                <a:cxn ang="0">
                  <a:pos x="48" y="104"/>
                </a:cxn>
                <a:cxn ang="0">
                  <a:pos x="56" y="136"/>
                </a:cxn>
                <a:cxn ang="0">
                  <a:pos x="84" y="164"/>
                </a:cxn>
                <a:cxn ang="0">
                  <a:pos x="72" y="164"/>
                </a:cxn>
              </a:cxnLst>
              <a:rect l="0" t="0" r="0" b="0"/>
              <a:pathLst>
                <a:path w="144" h="164">
                  <a:moveTo>
                    <a:pt x="72" y="164"/>
                  </a:moveTo>
                  <a:lnTo>
                    <a:pt x="36" y="160"/>
                  </a:lnTo>
                  <a:lnTo>
                    <a:pt x="12" y="136"/>
                  </a:lnTo>
                  <a:lnTo>
                    <a:pt x="0" y="112"/>
                  </a:lnTo>
                  <a:lnTo>
                    <a:pt x="0" y="88"/>
                  </a:lnTo>
                  <a:lnTo>
                    <a:pt x="8" y="68"/>
                  </a:lnTo>
                  <a:lnTo>
                    <a:pt x="20" y="52"/>
                  </a:lnTo>
                  <a:lnTo>
                    <a:pt x="44" y="40"/>
                  </a:lnTo>
                  <a:lnTo>
                    <a:pt x="72" y="28"/>
                  </a:lnTo>
                  <a:lnTo>
                    <a:pt x="96" y="12"/>
                  </a:lnTo>
                  <a:lnTo>
                    <a:pt x="144" y="0"/>
                  </a:lnTo>
                  <a:lnTo>
                    <a:pt x="104" y="28"/>
                  </a:lnTo>
                  <a:lnTo>
                    <a:pt x="68" y="56"/>
                  </a:lnTo>
                  <a:lnTo>
                    <a:pt x="56" y="68"/>
                  </a:lnTo>
                  <a:lnTo>
                    <a:pt x="48" y="88"/>
                  </a:lnTo>
                  <a:lnTo>
                    <a:pt x="48" y="104"/>
                  </a:lnTo>
                  <a:lnTo>
                    <a:pt x="56" y="136"/>
                  </a:lnTo>
                  <a:lnTo>
                    <a:pt x="84" y="164"/>
                  </a:lnTo>
                  <a:lnTo>
                    <a:pt x="72" y="1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79" name="図形 78"/>
            <p:cNvSpPr>
              <a:spLocks/>
            </p:cNvSpPr>
            <p:nvPr/>
          </p:nvSpPr>
          <p:spPr bwMode="auto">
            <a:xfrm>
              <a:off x="4620" y="500"/>
              <a:ext cx="212" cy="200"/>
            </a:xfrm>
            <a:custGeom>
              <a:avLst/>
              <a:gdLst/>
              <a:ahLst/>
              <a:cxnLst>
                <a:cxn ang="0">
                  <a:pos x="44" y="200"/>
                </a:cxn>
                <a:cxn ang="0">
                  <a:pos x="12" y="172"/>
                </a:cxn>
                <a:cxn ang="0">
                  <a:pos x="8" y="152"/>
                </a:cxn>
                <a:cxn ang="0">
                  <a:pos x="0" y="140"/>
                </a:cxn>
                <a:cxn ang="0">
                  <a:pos x="8" y="124"/>
                </a:cxn>
                <a:cxn ang="0">
                  <a:pos x="12" y="104"/>
                </a:cxn>
                <a:cxn ang="0">
                  <a:pos x="24" y="92"/>
                </a:cxn>
                <a:cxn ang="0">
                  <a:pos x="68" y="56"/>
                </a:cxn>
                <a:cxn ang="0">
                  <a:pos x="124" y="24"/>
                </a:cxn>
                <a:cxn ang="0">
                  <a:pos x="184" y="8"/>
                </a:cxn>
                <a:cxn ang="0">
                  <a:pos x="212" y="0"/>
                </a:cxn>
                <a:cxn ang="0">
                  <a:pos x="136" y="32"/>
                </a:cxn>
                <a:cxn ang="0">
                  <a:pos x="92" y="56"/>
                </a:cxn>
                <a:cxn ang="0">
                  <a:pos x="68" y="80"/>
                </a:cxn>
                <a:cxn ang="0">
                  <a:pos x="60" y="88"/>
                </a:cxn>
                <a:cxn ang="0">
                  <a:pos x="48" y="112"/>
                </a:cxn>
                <a:cxn ang="0">
                  <a:pos x="48" y="136"/>
                </a:cxn>
                <a:cxn ang="0">
                  <a:pos x="60" y="160"/>
                </a:cxn>
                <a:cxn ang="0">
                  <a:pos x="80" y="176"/>
                </a:cxn>
                <a:cxn ang="0">
                  <a:pos x="104" y="200"/>
                </a:cxn>
                <a:cxn ang="0">
                  <a:pos x="44" y="200"/>
                </a:cxn>
              </a:cxnLst>
              <a:rect l="0" t="0" r="0" b="0"/>
              <a:pathLst>
                <a:path w="212" h="200">
                  <a:moveTo>
                    <a:pt x="44" y="200"/>
                  </a:moveTo>
                  <a:lnTo>
                    <a:pt x="12" y="172"/>
                  </a:lnTo>
                  <a:lnTo>
                    <a:pt x="8" y="152"/>
                  </a:lnTo>
                  <a:lnTo>
                    <a:pt x="0" y="140"/>
                  </a:lnTo>
                  <a:lnTo>
                    <a:pt x="8" y="124"/>
                  </a:lnTo>
                  <a:lnTo>
                    <a:pt x="12" y="104"/>
                  </a:lnTo>
                  <a:lnTo>
                    <a:pt x="24" y="92"/>
                  </a:lnTo>
                  <a:lnTo>
                    <a:pt x="68" y="56"/>
                  </a:lnTo>
                  <a:lnTo>
                    <a:pt x="124" y="24"/>
                  </a:lnTo>
                  <a:lnTo>
                    <a:pt x="184" y="8"/>
                  </a:lnTo>
                  <a:lnTo>
                    <a:pt x="212" y="0"/>
                  </a:lnTo>
                  <a:lnTo>
                    <a:pt x="136" y="32"/>
                  </a:lnTo>
                  <a:lnTo>
                    <a:pt x="92" y="56"/>
                  </a:lnTo>
                  <a:lnTo>
                    <a:pt x="68" y="80"/>
                  </a:lnTo>
                  <a:lnTo>
                    <a:pt x="60" y="88"/>
                  </a:lnTo>
                  <a:lnTo>
                    <a:pt x="48" y="112"/>
                  </a:lnTo>
                  <a:lnTo>
                    <a:pt x="48" y="136"/>
                  </a:lnTo>
                  <a:lnTo>
                    <a:pt x="60" y="160"/>
                  </a:lnTo>
                  <a:lnTo>
                    <a:pt x="80" y="176"/>
                  </a:lnTo>
                  <a:lnTo>
                    <a:pt x="104" y="200"/>
                  </a:lnTo>
                  <a:lnTo>
                    <a:pt x="44"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80" name="図形 79"/>
            <p:cNvSpPr>
              <a:spLocks/>
            </p:cNvSpPr>
            <p:nvPr/>
          </p:nvSpPr>
          <p:spPr bwMode="auto">
            <a:xfrm>
              <a:off x="4796" y="712"/>
              <a:ext cx="1" cy="8"/>
            </a:xfrm>
            <a:custGeom>
              <a:avLst/>
              <a:gdLst/>
              <a:ahLst/>
              <a:cxnLst>
                <a:cxn ang="0">
                  <a:pos x="0" y="8"/>
                </a:cxn>
                <a:cxn ang="0">
                  <a:pos x="0" y="0"/>
                </a:cxn>
                <a:cxn ang="0">
                  <a:pos x="0" y="8"/>
                </a:cxn>
              </a:cxnLst>
              <a:rect l="0" t="0" r="0" b="0"/>
              <a:pathLst>
                <a:path h="8">
                  <a:moveTo>
                    <a:pt x="0" y="8"/>
                  </a:moveTo>
                  <a:lnTo>
                    <a:pt x="0" y="0"/>
                  </a:lnTo>
                  <a:lnTo>
                    <a:pt x="0"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81" name="図形 80"/>
            <p:cNvSpPr>
              <a:spLocks/>
            </p:cNvSpPr>
            <p:nvPr/>
          </p:nvSpPr>
          <p:spPr bwMode="auto">
            <a:xfrm>
              <a:off x="4668" y="156"/>
              <a:ext cx="433" cy="556"/>
            </a:xfrm>
            <a:custGeom>
              <a:avLst/>
              <a:gdLst/>
              <a:ahLst/>
              <a:cxnLst>
                <a:cxn ang="0">
                  <a:pos x="424" y="212"/>
                </a:cxn>
                <a:cxn ang="0">
                  <a:pos x="432" y="244"/>
                </a:cxn>
                <a:cxn ang="0">
                  <a:pos x="408" y="280"/>
                </a:cxn>
                <a:cxn ang="0">
                  <a:pos x="348" y="304"/>
                </a:cxn>
                <a:cxn ang="0">
                  <a:pos x="172" y="352"/>
                </a:cxn>
                <a:cxn ang="0">
                  <a:pos x="80" y="400"/>
                </a:cxn>
                <a:cxn ang="0">
                  <a:pos x="44" y="444"/>
                </a:cxn>
                <a:cxn ang="0">
                  <a:pos x="48" y="496"/>
                </a:cxn>
                <a:cxn ang="0">
                  <a:pos x="92" y="540"/>
                </a:cxn>
                <a:cxn ang="0">
                  <a:pos x="100" y="544"/>
                </a:cxn>
                <a:cxn ang="0">
                  <a:pos x="64" y="544"/>
                </a:cxn>
                <a:cxn ang="0">
                  <a:pos x="20" y="504"/>
                </a:cxn>
                <a:cxn ang="0">
                  <a:pos x="8" y="456"/>
                </a:cxn>
                <a:cxn ang="0">
                  <a:pos x="24" y="424"/>
                </a:cxn>
                <a:cxn ang="0">
                  <a:pos x="100" y="376"/>
                </a:cxn>
                <a:cxn ang="0">
                  <a:pos x="188" y="340"/>
                </a:cxn>
                <a:cxn ang="0">
                  <a:pos x="296" y="296"/>
                </a:cxn>
                <a:cxn ang="0">
                  <a:pos x="360" y="256"/>
                </a:cxn>
                <a:cxn ang="0">
                  <a:pos x="364" y="232"/>
                </a:cxn>
                <a:cxn ang="0">
                  <a:pos x="324" y="176"/>
                </a:cxn>
                <a:cxn ang="0">
                  <a:pos x="248" y="148"/>
                </a:cxn>
                <a:cxn ang="0">
                  <a:pos x="152" y="128"/>
                </a:cxn>
                <a:cxn ang="0">
                  <a:pos x="44" y="96"/>
                </a:cxn>
                <a:cxn ang="0">
                  <a:pos x="8" y="80"/>
                </a:cxn>
                <a:cxn ang="0">
                  <a:pos x="0" y="56"/>
                </a:cxn>
                <a:cxn ang="0">
                  <a:pos x="32" y="24"/>
                </a:cxn>
                <a:cxn ang="0">
                  <a:pos x="92" y="8"/>
                </a:cxn>
                <a:cxn ang="0">
                  <a:pos x="196" y="0"/>
                </a:cxn>
                <a:cxn ang="0">
                  <a:pos x="148" y="20"/>
                </a:cxn>
                <a:cxn ang="0">
                  <a:pos x="124" y="44"/>
                </a:cxn>
                <a:cxn ang="0">
                  <a:pos x="124" y="72"/>
                </a:cxn>
                <a:cxn ang="0">
                  <a:pos x="164" y="104"/>
                </a:cxn>
                <a:cxn ang="0">
                  <a:pos x="224" y="120"/>
                </a:cxn>
                <a:cxn ang="0">
                  <a:pos x="336" y="120"/>
                </a:cxn>
                <a:cxn ang="0">
                  <a:pos x="336" y="140"/>
                </a:cxn>
                <a:cxn ang="0">
                  <a:pos x="340" y="164"/>
                </a:cxn>
                <a:cxn ang="0">
                  <a:pos x="412" y="196"/>
                </a:cxn>
              </a:cxnLst>
              <a:rect l="0" t="0" r="0" b="0"/>
              <a:pathLst>
                <a:path w="432" h="556">
                  <a:moveTo>
                    <a:pt x="412" y="196"/>
                  </a:moveTo>
                  <a:lnTo>
                    <a:pt x="424" y="212"/>
                  </a:lnTo>
                  <a:lnTo>
                    <a:pt x="432" y="224"/>
                  </a:lnTo>
                  <a:lnTo>
                    <a:pt x="432" y="244"/>
                  </a:lnTo>
                  <a:lnTo>
                    <a:pt x="424" y="260"/>
                  </a:lnTo>
                  <a:lnTo>
                    <a:pt x="408" y="280"/>
                  </a:lnTo>
                  <a:lnTo>
                    <a:pt x="384" y="292"/>
                  </a:lnTo>
                  <a:lnTo>
                    <a:pt x="348" y="304"/>
                  </a:lnTo>
                  <a:lnTo>
                    <a:pt x="224" y="332"/>
                  </a:lnTo>
                  <a:lnTo>
                    <a:pt x="172" y="352"/>
                  </a:lnTo>
                  <a:lnTo>
                    <a:pt x="124" y="368"/>
                  </a:lnTo>
                  <a:lnTo>
                    <a:pt x="80" y="400"/>
                  </a:lnTo>
                  <a:lnTo>
                    <a:pt x="56" y="420"/>
                  </a:lnTo>
                  <a:lnTo>
                    <a:pt x="44" y="444"/>
                  </a:lnTo>
                  <a:lnTo>
                    <a:pt x="44" y="472"/>
                  </a:lnTo>
                  <a:lnTo>
                    <a:pt x="48" y="496"/>
                  </a:lnTo>
                  <a:lnTo>
                    <a:pt x="68" y="520"/>
                  </a:lnTo>
                  <a:lnTo>
                    <a:pt x="92" y="540"/>
                  </a:lnTo>
                  <a:lnTo>
                    <a:pt x="128" y="556"/>
                  </a:lnTo>
                  <a:lnTo>
                    <a:pt x="100" y="544"/>
                  </a:lnTo>
                  <a:lnTo>
                    <a:pt x="64" y="544"/>
                  </a:lnTo>
                  <a:lnTo>
                    <a:pt x="64" y="544"/>
                  </a:lnTo>
                  <a:lnTo>
                    <a:pt x="36" y="528"/>
                  </a:lnTo>
                  <a:lnTo>
                    <a:pt x="20" y="504"/>
                  </a:lnTo>
                  <a:lnTo>
                    <a:pt x="8" y="472"/>
                  </a:lnTo>
                  <a:lnTo>
                    <a:pt x="8" y="456"/>
                  </a:lnTo>
                  <a:lnTo>
                    <a:pt x="20" y="436"/>
                  </a:lnTo>
                  <a:lnTo>
                    <a:pt x="24" y="424"/>
                  </a:lnTo>
                  <a:lnTo>
                    <a:pt x="48" y="408"/>
                  </a:lnTo>
                  <a:lnTo>
                    <a:pt x="100" y="376"/>
                  </a:lnTo>
                  <a:lnTo>
                    <a:pt x="188" y="344"/>
                  </a:lnTo>
                  <a:lnTo>
                    <a:pt x="188" y="340"/>
                  </a:lnTo>
                  <a:lnTo>
                    <a:pt x="260" y="316"/>
                  </a:lnTo>
                  <a:lnTo>
                    <a:pt x="296" y="296"/>
                  </a:lnTo>
                  <a:lnTo>
                    <a:pt x="340" y="280"/>
                  </a:lnTo>
                  <a:lnTo>
                    <a:pt x="360" y="256"/>
                  </a:lnTo>
                  <a:lnTo>
                    <a:pt x="364" y="236"/>
                  </a:lnTo>
                  <a:lnTo>
                    <a:pt x="364" y="232"/>
                  </a:lnTo>
                  <a:lnTo>
                    <a:pt x="348" y="200"/>
                  </a:lnTo>
                  <a:lnTo>
                    <a:pt x="324" y="176"/>
                  </a:lnTo>
                  <a:lnTo>
                    <a:pt x="284" y="160"/>
                  </a:lnTo>
                  <a:lnTo>
                    <a:pt x="248" y="148"/>
                  </a:lnTo>
                  <a:lnTo>
                    <a:pt x="188" y="136"/>
                  </a:lnTo>
                  <a:lnTo>
                    <a:pt x="152" y="128"/>
                  </a:lnTo>
                  <a:lnTo>
                    <a:pt x="92" y="116"/>
                  </a:lnTo>
                  <a:lnTo>
                    <a:pt x="44" y="96"/>
                  </a:lnTo>
                  <a:lnTo>
                    <a:pt x="24" y="84"/>
                  </a:lnTo>
                  <a:lnTo>
                    <a:pt x="8" y="80"/>
                  </a:lnTo>
                  <a:lnTo>
                    <a:pt x="0" y="68"/>
                  </a:lnTo>
                  <a:lnTo>
                    <a:pt x="0" y="56"/>
                  </a:lnTo>
                  <a:lnTo>
                    <a:pt x="8" y="48"/>
                  </a:lnTo>
                  <a:lnTo>
                    <a:pt x="32" y="24"/>
                  </a:lnTo>
                  <a:lnTo>
                    <a:pt x="56" y="12"/>
                  </a:lnTo>
                  <a:lnTo>
                    <a:pt x="92" y="8"/>
                  </a:lnTo>
                  <a:lnTo>
                    <a:pt x="140" y="0"/>
                  </a:lnTo>
                  <a:lnTo>
                    <a:pt x="196" y="0"/>
                  </a:lnTo>
                  <a:lnTo>
                    <a:pt x="164" y="8"/>
                  </a:lnTo>
                  <a:lnTo>
                    <a:pt x="148" y="20"/>
                  </a:lnTo>
                  <a:lnTo>
                    <a:pt x="128" y="32"/>
                  </a:lnTo>
                  <a:lnTo>
                    <a:pt x="124" y="44"/>
                  </a:lnTo>
                  <a:lnTo>
                    <a:pt x="116" y="60"/>
                  </a:lnTo>
                  <a:lnTo>
                    <a:pt x="124" y="72"/>
                  </a:lnTo>
                  <a:lnTo>
                    <a:pt x="148" y="92"/>
                  </a:lnTo>
                  <a:lnTo>
                    <a:pt x="164" y="104"/>
                  </a:lnTo>
                  <a:lnTo>
                    <a:pt x="188" y="116"/>
                  </a:lnTo>
                  <a:lnTo>
                    <a:pt x="224" y="120"/>
                  </a:lnTo>
                  <a:lnTo>
                    <a:pt x="268" y="128"/>
                  </a:lnTo>
                  <a:lnTo>
                    <a:pt x="336" y="120"/>
                  </a:lnTo>
                  <a:lnTo>
                    <a:pt x="336" y="136"/>
                  </a:lnTo>
                  <a:lnTo>
                    <a:pt x="336" y="140"/>
                  </a:lnTo>
                  <a:lnTo>
                    <a:pt x="336" y="148"/>
                  </a:lnTo>
                  <a:lnTo>
                    <a:pt x="340" y="164"/>
                  </a:lnTo>
                  <a:lnTo>
                    <a:pt x="360" y="176"/>
                  </a:lnTo>
                  <a:lnTo>
                    <a:pt x="412" y="1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dirty="0">
                <a:latin typeface="+mn-lt"/>
              </a:endParaRPr>
            </a:p>
          </p:txBody>
        </p:sp>
        <p:sp>
          <p:nvSpPr>
            <p:cNvPr id="82" name="図形 81"/>
            <p:cNvSpPr>
              <a:spLocks/>
            </p:cNvSpPr>
            <p:nvPr/>
          </p:nvSpPr>
          <p:spPr bwMode="auto">
            <a:xfrm>
              <a:off x="4792" y="156"/>
              <a:ext cx="213" cy="120"/>
            </a:xfrm>
            <a:custGeom>
              <a:avLst/>
              <a:gdLst/>
              <a:ahLst/>
              <a:cxnLst>
                <a:cxn ang="0">
                  <a:pos x="212" y="116"/>
                </a:cxn>
                <a:cxn ang="0">
                  <a:pos x="144" y="120"/>
                </a:cxn>
                <a:cxn ang="0">
                  <a:pos x="100" y="116"/>
                </a:cxn>
                <a:cxn ang="0">
                  <a:pos x="64" y="108"/>
                </a:cxn>
                <a:cxn ang="0">
                  <a:pos x="48" y="96"/>
                </a:cxn>
                <a:cxn ang="0">
                  <a:pos x="24" y="84"/>
                </a:cxn>
                <a:cxn ang="0">
                  <a:pos x="4" y="72"/>
                </a:cxn>
                <a:cxn ang="0">
                  <a:pos x="0" y="60"/>
                </a:cxn>
                <a:cxn ang="0">
                  <a:pos x="0" y="48"/>
                </a:cxn>
                <a:cxn ang="0">
                  <a:pos x="12" y="32"/>
                </a:cxn>
                <a:cxn ang="0">
                  <a:pos x="28" y="20"/>
                </a:cxn>
                <a:cxn ang="0">
                  <a:pos x="60" y="8"/>
                </a:cxn>
                <a:cxn ang="0">
                  <a:pos x="84" y="0"/>
                </a:cxn>
                <a:cxn ang="0">
                  <a:pos x="144" y="8"/>
                </a:cxn>
                <a:cxn ang="0">
                  <a:pos x="108" y="12"/>
                </a:cxn>
                <a:cxn ang="0">
                  <a:pos x="96" y="12"/>
                </a:cxn>
                <a:cxn ang="0">
                  <a:pos x="64" y="24"/>
                </a:cxn>
                <a:cxn ang="0">
                  <a:pos x="48" y="44"/>
                </a:cxn>
                <a:cxn ang="0">
                  <a:pos x="48" y="60"/>
                </a:cxn>
                <a:cxn ang="0">
                  <a:pos x="52" y="72"/>
                </a:cxn>
                <a:cxn ang="0">
                  <a:pos x="64" y="80"/>
                </a:cxn>
                <a:cxn ang="0">
                  <a:pos x="76" y="92"/>
                </a:cxn>
                <a:cxn ang="0">
                  <a:pos x="132" y="104"/>
                </a:cxn>
                <a:cxn ang="0">
                  <a:pos x="180" y="116"/>
                </a:cxn>
                <a:cxn ang="0">
                  <a:pos x="212" y="116"/>
                </a:cxn>
              </a:cxnLst>
              <a:rect l="0" t="0" r="0" b="0"/>
              <a:pathLst>
                <a:path w="212" h="120">
                  <a:moveTo>
                    <a:pt x="212" y="116"/>
                  </a:moveTo>
                  <a:lnTo>
                    <a:pt x="144" y="120"/>
                  </a:lnTo>
                  <a:lnTo>
                    <a:pt x="100" y="116"/>
                  </a:lnTo>
                  <a:lnTo>
                    <a:pt x="64" y="108"/>
                  </a:lnTo>
                  <a:lnTo>
                    <a:pt x="48" y="96"/>
                  </a:lnTo>
                  <a:lnTo>
                    <a:pt x="24" y="84"/>
                  </a:lnTo>
                  <a:lnTo>
                    <a:pt x="4" y="72"/>
                  </a:lnTo>
                  <a:lnTo>
                    <a:pt x="0" y="60"/>
                  </a:lnTo>
                  <a:lnTo>
                    <a:pt x="0" y="48"/>
                  </a:lnTo>
                  <a:lnTo>
                    <a:pt x="12" y="32"/>
                  </a:lnTo>
                  <a:lnTo>
                    <a:pt x="28" y="20"/>
                  </a:lnTo>
                  <a:lnTo>
                    <a:pt x="60" y="8"/>
                  </a:lnTo>
                  <a:lnTo>
                    <a:pt x="84" y="0"/>
                  </a:lnTo>
                  <a:lnTo>
                    <a:pt x="144" y="8"/>
                  </a:lnTo>
                  <a:lnTo>
                    <a:pt x="108" y="12"/>
                  </a:lnTo>
                  <a:lnTo>
                    <a:pt x="96" y="12"/>
                  </a:lnTo>
                  <a:lnTo>
                    <a:pt x="64" y="24"/>
                  </a:lnTo>
                  <a:lnTo>
                    <a:pt x="48" y="44"/>
                  </a:lnTo>
                  <a:lnTo>
                    <a:pt x="48" y="60"/>
                  </a:lnTo>
                  <a:lnTo>
                    <a:pt x="52" y="72"/>
                  </a:lnTo>
                  <a:lnTo>
                    <a:pt x="64" y="80"/>
                  </a:lnTo>
                  <a:lnTo>
                    <a:pt x="76" y="92"/>
                  </a:lnTo>
                  <a:lnTo>
                    <a:pt x="132" y="104"/>
                  </a:lnTo>
                  <a:lnTo>
                    <a:pt x="180" y="116"/>
                  </a:lnTo>
                  <a:lnTo>
                    <a:pt x="212"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83" name="図形 82"/>
            <p:cNvSpPr>
              <a:spLocks/>
            </p:cNvSpPr>
            <p:nvPr/>
          </p:nvSpPr>
          <p:spPr bwMode="auto">
            <a:xfrm>
              <a:off x="4844" y="164"/>
              <a:ext cx="170" cy="100"/>
            </a:xfrm>
            <a:custGeom>
              <a:avLst/>
              <a:gdLst/>
              <a:ahLst/>
              <a:cxnLst>
                <a:cxn ang="0">
                  <a:pos x="164" y="100"/>
                </a:cxn>
                <a:cxn ang="0">
                  <a:pos x="84" y="96"/>
                </a:cxn>
                <a:cxn ang="0">
                  <a:pos x="32" y="76"/>
                </a:cxn>
                <a:cxn ang="0">
                  <a:pos x="12" y="72"/>
                </a:cxn>
                <a:cxn ang="0">
                  <a:pos x="8" y="60"/>
                </a:cxn>
                <a:cxn ang="0">
                  <a:pos x="0" y="52"/>
                </a:cxn>
                <a:cxn ang="0">
                  <a:pos x="0" y="36"/>
                </a:cxn>
                <a:cxn ang="0">
                  <a:pos x="12" y="24"/>
                </a:cxn>
                <a:cxn ang="0">
                  <a:pos x="44" y="12"/>
                </a:cxn>
                <a:cxn ang="0">
                  <a:pos x="68" y="4"/>
                </a:cxn>
                <a:cxn ang="0">
                  <a:pos x="116" y="0"/>
                </a:cxn>
                <a:cxn ang="0">
                  <a:pos x="72" y="16"/>
                </a:cxn>
                <a:cxn ang="0">
                  <a:pos x="56" y="28"/>
                </a:cxn>
                <a:cxn ang="0">
                  <a:pos x="48" y="48"/>
                </a:cxn>
                <a:cxn ang="0">
                  <a:pos x="48" y="52"/>
                </a:cxn>
                <a:cxn ang="0">
                  <a:pos x="60" y="72"/>
                </a:cxn>
                <a:cxn ang="0">
                  <a:pos x="96" y="84"/>
                </a:cxn>
                <a:cxn ang="0">
                  <a:pos x="172" y="96"/>
                </a:cxn>
                <a:cxn ang="0">
                  <a:pos x="164" y="100"/>
                </a:cxn>
              </a:cxnLst>
              <a:rect l="0" t="0" r="0" b="0"/>
              <a:pathLst>
                <a:path w="172" h="100">
                  <a:moveTo>
                    <a:pt x="164" y="100"/>
                  </a:moveTo>
                  <a:lnTo>
                    <a:pt x="84" y="96"/>
                  </a:lnTo>
                  <a:lnTo>
                    <a:pt x="32" y="76"/>
                  </a:lnTo>
                  <a:lnTo>
                    <a:pt x="12" y="72"/>
                  </a:lnTo>
                  <a:lnTo>
                    <a:pt x="8" y="60"/>
                  </a:lnTo>
                  <a:lnTo>
                    <a:pt x="0" y="52"/>
                  </a:lnTo>
                  <a:lnTo>
                    <a:pt x="0" y="36"/>
                  </a:lnTo>
                  <a:lnTo>
                    <a:pt x="12" y="24"/>
                  </a:lnTo>
                  <a:lnTo>
                    <a:pt x="44" y="12"/>
                  </a:lnTo>
                  <a:lnTo>
                    <a:pt x="68" y="4"/>
                  </a:lnTo>
                  <a:lnTo>
                    <a:pt x="116" y="0"/>
                  </a:lnTo>
                  <a:lnTo>
                    <a:pt x="72" y="16"/>
                  </a:lnTo>
                  <a:lnTo>
                    <a:pt x="56" y="28"/>
                  </a:lnTo>
                  <a:lnTo>
                    <a:pt x="48" y="48"/>
                  </a:lnTo>
                  <a:lnTo>
                    <a:pt x="48" y="52"/>
                  </a:lnTo>
                  <a:lnTo>
                    <a:pt x="60" y="72"/>
                  </a:lnTo>
                  <a:lnTo>
                    <a:pt x="96" y="84"/>
                  </a:lnTo>
                  <a:lnTo>
                    <a:pt x="172" y="96"/>
                  </a:lnTo>
                  <a:lnTo>
                    <a:pt x="164"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84" name="図形 83"/>
            <p:cNvSpPr>
              <a:spLocks/>
            </p:cNvSpPr>
            <p:nvPr/>
          </p:nvSpPr>
          <p:spPr bwMode="auto">
            <a:xfrm>
              <a:off x="4892" y="164"/>
              <a:ext cx="140" cy="99"/>
            </a:xfrm>
            <a:custGeom>
              <a:avLst/>
              <a:gdLst/>
              <a:ahLst/>
              <a:cxnLst>
                <a:cxn ang="0">
                  <a:pos x="124" y="96"/>
                </a:cxn>
                <a:cxn ang="0">
                  <a:pos x="128" y="88"/>
                </a:cxn>
                <a:cxn ang="0">
                  <a:pos x="56" y="76"/>
                </a:cxn>
                <a:cxn ang="0">
                  <a:pos x="20" y="64"/>
                </a:cxn>
                <a:cxn ang="0">
                  <a:pos x="8" y="52"/>
                </a:cxn>
                <a:cxn ang="0">
                  <a:pos x="0" y="48"/>
                </a:cxn>
                <a:cxn ang="0">
                  <a:pos x="8" y="36"/>
                </a:cxn>
                <a:cxn ang="0">
                  <a:pos x="20" y="28"/>
                </a:cxn>
                <a:cxn ang="0">
                  <a:pos x="44" y="12"/>
                </a:cxn>
                <a:cxn ang="0">
                  <a:pos x="84" y="4"/>
                </a:cxn>
                <a:cxn ang="0">
                  <a:pos x="84" y="0"/>
                </a:cxn>
                <a:cxn ang="0">
                  <a:pos x="100" y="4"/>
                </a:cxn>
                <a:cxn ang="0">
                  <a:pos x="112" y="4"/>
                </a:cxn>
                <a:cxn ang="0">
                  <a:pos x="72" y="16"/>
                </a:cxn>
                <a:cxn ang="0">
                  <a:pos x="48" y="28"/>
                </a:cxn>
                <a:cxn ang="0">
                  <a:pos x="44" y="36"/>
                </a:cxn>
                <a:cxn ang="0">
                  <a:pos x="36" y="40"/>
                </a:cxn>
                <a:cxn ang="0">
                  <a:pos x="44" y="52"/>
                </a:cxn>
                <a:cxn ang="0">
                  <a:pos x="48" y="60"/>
                </a:cxn>
                <a:cxn ang="0">
                  <a:pos x="80" y="72"/>
                </a:cxn>
                <a:cxn ang="0">
                  <a:pos x="140" y="84"/>
                </a:cxn>
                <a:cxn ang="0">
                  <a:pos x="124" y="96"/>
                </a:cxn>
              </a:cxnLst>
              <a:rect l="0" t="0" r="0" b="0"/>
              <a:pathLst>
                <a:path w="140" h="96">
                  <a:moveTo>
                    <a:pt x="124" y="96"/>
                  </a:moveTo>
                  <a:lnTo>
                    <a:pt x="128" y="88"/>
                  </a:lnTo>
                  <a:lnTo>
                    <a:pt x="56" y="76"/>
                  </a:lnTo>
                  <a:lnTo>
                    <a:pt x="20" y="64"/>
                  </a:lnTo>
                  <a:lnTo>
                    <a:pt x="8" y="52"/>
                  </a:lnTo>
                  <a:lnTo>
                    <a:pt x="0" y="48"/>
                  </a:lnTo>
                  <a:lnTo>
                    <a:pt x="8" y="36"/>
                  </a:lnTo>
                  <a:lnTo>
                    <a:pt x="20" y="28"/>
                  </a:lnTo>
                  <a:lnTo>
                    <a:pt x="44" y="12"/>
                  </a:lnTo>
                  <a:lnTo>
                    <a:pt x="84" y="4"/>
                  </a:lnTo>
                  <a:lnTo>
                    <a:pt x="84" y="0"/>
                  </a:lnTo>
                  <a:lnTo>
                    <a:pt x="100" y="4"/>
                  </a:lnTo>
                  <a:lnTo>
                    <a:pt x="112" y="4"/>
                  </a:lnTo>
                  <a:lnTo>
                    <a:pt x="72" y="16"/>
                  </a:lnTo>
                  <a:lnTo>
                    <a:pt x="48" y="28"/>
                  </a:lnTo>
                  <a:lnTo>
                    <a:pt x="44" y="36"/>
                  </a:lnTo>
                  <a:lnTo>
                    <a:pt x="36" y="40"/>
                  </a:lnTo>
                  <a:lnTo>
                    <a:pt x="44" y="52"/>
                  </a:lnTo>
                  <a:lnTo>
                    <a:pt x="48" y="60"/>
                  </a:lnTo>
                  <a:lnTo>
                    <a:pt x="80" y="72"/>
                  </a:lnTo>
                  <a:lnTo>
                    <a:pt x="140" y="84"/>
                  </a:lnTo>
                  <a:lnTo>
                    <a:pt x="124" y="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85" name="図形 84"/>
            <p:cNvSpPr>
              <a:spLocks/>
            </p:cNvSpPr>
            <p:nvPr/>
          </p:nvSpPr>
          <p:spPr bwMode="auto">
            <a:xfrm>
              <a:off x="4936" y="168"/>
              <a:ext cx="276" cy="71"/>
            </a:xfrm>
            <a:custGeom>
              <a:avLst/>
              <a:gdLst/>
              <a:ahLst/>
              <a:cxnLst>
                <a:cxn ang="0">
                  <a:pos x="156" y="56"/>
                </a:cxn>
                <a:cxn ang="0">
                  <a:pos x="104" y="72"/>
                </a:cxn>
                <a:cxn ang="0">
                  <a:pos x="36" y="68"/>
                </a:cxn>
                <a:cxn ang="0">
                  <a:pos x="12" y="56"/>
                </a:cxn>
                <a:cxn ang="0">
                  <a:pos x="4" y="48"/>
                </a:cxn>
                <a:cxn ang="0">
                  <a:pos x="0" y="36"/>
                </a:cxn>
                <a:cxn ang="0">
                  <a:pos x="4" y="32"/>
                </a:cxn>
                <a:cxn ang="0">
                  <a:pos x="12" y="24"/>
                </a:cxn>
                <a:cxn ang="0">
                  <a:pos x="40" y="12"/>
                </a:cxn>
                <a:cxn ang="0">
                  <a:pos x="92" y="0"/>
                </a:cxn>
                <a:cxn ang="0">
                  <a:pos x="164" y="12"/>
                </a:cxn>
                <a:cxn ang="0">
                  <a:pos x="240" y="20"/>
                </a:cxn>
                <a:cxn ang="0">
                  <a:pos x="276" y="24"/>
                </a:cxn>
                <a:cxn ang="0">
                  <a:pos x="188" y="44"/>
                </a:cxn>
                <a:cxn ang="0">
                  <a:pos x="156" y="56"/>
                </a:cxn>
              </a:cxnLst>
              <a:rect l="0" t="0" r="0" b="0"/>
              <a:pathLst>
                <a:path w="276" h="72">
                  <a:moveTo>
                    <a:pt x="156" y="56"/>
                  </a:moveTo>
                  <a:lnTo>
                    <a:pt x="104" y="72"/>
                  </a:lnTo>
                  <a:lnTo>
                    <a:pt x="36" y="68"/>
                  </a:lnTo>
                  <a:lnTo>
                    <a:pt x="12" y="56"/>
                  </a:lnTo>
                  <a:lnTo>
                    <a:pt x="4" y="48"/>
                  </a:lnTo>
                  <a:lnTo>
                    <a:pt x="0" y="36"/>
                  </a:lnTo>
                  <a:lnTo>
                    <a:pt x="4" y="32"/>
                  </a:lnTo>
                  <a:lnTo>
                    <a:pt x="12" y="24"/>
                  </a:lnTo>
                  <a:lnTo>
                    <a:pt x="40" y="12"/>
                  </a:lnTo>
                  <a:lnTo>
                    <a:pt x="92" y="0"/>
                  </a:lnTo>
                  <a:lnTo>
                    <a:pt x="164" y="12"/>
                  </a:lnTo>
                  <a:lnTo>
                    <a:pt x="240" y="20"/>
                  </a:lnTo>
                  <a:lnTo>
                    <a:pt x="276" y="24"/>
                  </a:lnTo>
                  <a:lnTo>
                    <a:pt x="188" y="44"/>
                  </a:lnTo>
                  <a:lnTo>
                    <a:pt x="156" y="5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86" name="図形 85"/>
            <p:cNvSpPr>
              <a:spLocks/>
            </p:cNvSpPr>
            <p:nvPr/>
          </p:nvSpPr>
          <p:spPr bwMode="auto">
            <a:xfrm>
              <a:off x="5291" y="960"/>
              <a:ext cx="453" cy="344"/>
            </a:xfrm>
            <a:custGeom>
              <a:avLst/>
              <a:gdLst/>
              <a:ahLst/>
              <a:cxnLst>
                <a:cxn ang="0">
                  <a:pos x="244" y="72"/>
                </a:cxn>
                <a:cxn ang="0">
                  <a:pos x="72" y="116"/>
                </a:cxn>
                <a:cxn ang="0">
                  <a:pos x="20" y="144"/>
                </a:cxn>
                <a:cxn ang="0">
                  <a:pos x="0" y="200"/>
                </a:cxn>
                <a:cxn ang="0">
                  <a:pos x="20" y="236"/>
                </a:cxn>
                <a:cxn ang="0">
                  <a:pos x="68" y="280"/>
                </a:cxn>
                <a:cxn ang="0">
                  <a:pos x="164" y="320"/>
                </a:cxn>
                <a:cxn ang="0">
                  <a:pos x="320" y="344"/>
                </a:cxn>
                <a:cxn ang="0">
                  <a:pos x="284" y="332"/>
                </a:cxn>
                <a:cxn ang="0">
                  <a:pos x="152" y="292"/>
                </a:cxn>
                <a:cxn ang="0">
                  <a:pos x="84" y="244"/>
                </a:cxn>
                <a:cxn ang="0">
                  <a:pos x="72" y="212"/>
                </a:cxn>
                <a:cxn ang="0">
                  <a:pos x="96" y="176"/>
                </a:cxn>
                <a:cxn ang="0">
                  <a:pos x="156" y="128"/>
                </a:cxn>
                <a:cxn ang="0">
                  <a:pos x="284" y="84"/>
                </a:cxn>
                <a:cxn ang="0">
                  <a:pos x="452" y="68"/>
                </a:cxn>
                <a:cxn ang="0">
                  <a:pos x="368" y="72"/>
                </a:cxn>
                <a:cxn ang="0">
                  <a:pos x="212" y="104"/>
                </a:cxn>
                <a:cxn ang="0">
                  <a:pos x="120" y="152"/>
                </a:cxn>
                <a:cxn ang="0">
                  <a:pos x="80" y="196"/>
                </a:cxn>
                <a:cxn ang="0">
                  <a:pos x="80" y="236"/>
                </a:cxn>
                <a:cxn ang="0">
                  <a:pos x="120" y="280"/>
                </a:cxn>
                <a:cxn ang="0">
                  <a:pos x="220" y="320"/>
                </a:cxn>
                <a:cxn ang="0">
                  <a:pos x="212" y="328"/>
                </a:cxn>
                <a:cxn ang="0">
                  <a:pos x="104" y="292"/>
                </a:cxn>
                <a:cxn ang="0">
                  <a:pos x="20" y="232"/>
                </a:cxn>
                <a:cxn ang="0">
                  <a:pos x="0" y="200"/>
                </a:cxn>
                <a:cxn ang="0">
                  <a:pos x="24" y="152"/>
                </a:cxn>
                <a:cxn ang="0">
                  <a:pos x="72" y="120"/>
                </a:cxn>
                <a:cxn ang="0">
                  <a:pos x="244" y="80"/>
                </a:cxn>
                <a:cxn ang="0">
                  <a:pos x="388" y="56"/>
                </a:cxn>
                <a:cxn ang="0">
                  <a:pos x="436" y="32"/>
                </a:cxn>
                <a:cxn ang="0">
                  <a:pos x="452" y="0"/>
                </a:cxn>
                <a:cxn ang="0">
                  <a:pos x="436" y="24"/>
                </a:cxn>
                <a:cxn ang="0">
                  <a:pos x="388" y="48"/>
                </a:cxn>
              </a:cxnLst>
              <a:rect l="0" t="0" r="0" b="0"/>
              <a:pathLst>
                <a:path w="452" h="344">
                  <a:moveTo>
                    <a:pt x="352" y="60"/>
                  </a:moveTo>
                  <a:lnTo>
                    <a:pt x="244" y="72"/>
                  </a:lnTo>
                  <a:lnTo>
                    <a:pt x="152" y="92"/>
                  </a:lnTo>
                  <a:lnTo>
                    <a:pt x="72" y="116"/>
                  </a:lnTo>
                  <a:lnTo>
                    <a:pt x="44" y="128"/>
                  </a:lnTo>
                  <a:lnTo>
                    <a:pt x="20" y="144"/>
                  </a:lnTo>
                  <a:lnTo>
                    <a:pt x="0" y="172"/>
                  </a:lnTo>
                  <a:lnTo>
                    <a:pt x="0" y="200"/>
                  </a:lnTo>
                  <a:lnTo>
                    <a:pt x="0" y="220"/>
                  </a:lnTo>
                  <a:lnTo>
                    <a:pt x="20" y="236"/>
                  </a:lnTo>
                  <a:lnTo>
                    <a:pt x="36" y="256"/>
                  </a:lnTo>
                  <a:lnTo>
                    <a:pt x="68" y="280"/>
                  </a:lnTo>
                  <a:lnTo>
                    <a:pt x="108" y="304"/>
                  </a:lnTo>
                  <a:lnTo>
                    <a:pt x="164" y="320"/>
                  </a:lnTo>
                  <a:lnTo>
                    <a:pt x="236" y="332"/>
                  </a:lnTo>
                  <a:lnTo>
                    <a:pt x="320" y="344"/>
                  </a:lnTo>
                  <a:lnTo>
                    <a:pt x="320" y="340"/>
                  </a:lnTo>
                  <a:lnTo>
                    <a:pt x="284" y="332"/>
                  </a:lnTo>
                  <a:lnTo>
                    <a:pt x="192" y="308"/>
                  </a:lnTo>
                  <a:lnTo>
                    <a:pt x="152" y="292"/>
                  </a:lnTo>
                  <a:lnTo>
                    <a:pt x="116" y="268"/>
                  </a:lnTo>
                  <a:lnTo>
                    <a:pt x="84" y="244"/>
                  </a:lnTo>
                  <a:lnTo>
                    <a:pt x="80" y="224"/>
                  </a:lnTo>
                  <a:lnTo>
                    <a:pt x="72" y="212"/>
                  </a:lnTo>
                  <a:lnTo>
                    <a:pt x="84" y="200"/>
                  </a:lnTo>
                  <a:lnTo>
                    <a:pt x="96" y="176"/>
                  </a:lnTo>
                  <a:lnTo>
                    <a:pt x="120" y="152"/>
                  </a:lnTo>
                  <a:lnTo>
                    <a:pt x="156" y="128"/>
                  </a:lnTo>
                  <a:lnTo>
                    <a:pt x="212" y="108"/>
                  </a:lnTo>
                  <a:lnTo>
                    <a:pt x="284" y="84"/>
                  </a:lnTo>
                  <a:lnTo>
                    <a:pt x="368" y="80"/>
                  </a:lnTo>
                  <a:lnTo>
                    <a:pt x="452" y="68"/>
                  </a:lnTo>
                  <a:lnTo>
                    <a:pt x="452" y="60"/>
                  </a:lnTo>
                  <a:lnTo>
                    <a:pt x="368" y="72"/>
                  </a:lnTo>
                  <a:lnTo>
                    <a:pt x="280" y="84"/>
                  </a:lnTo>
                  <a:lnTo>
                    <a:pt x="212" y="104"/>
                  </a:lnTo>
                  <a:lnTo>
                    <a:pt x="156" y="128"/>
                  </a:lnTo>
                  <a:lnTo>
                    <a:pt x="120" y="152"/>
                  </a:lnTo>
                  <a:lnTo>
                    <a:pt x="96" y="176"/>
                  </a:lnTo>
                  <a:lnTo>
                    <a:pt x="80" y="196"/>
                  </a:lnTo>
                  <a:lnTo>
                    <a:pt x="72" y="212"/>
                  </a:lnTo>
                  <a:lnTo>
                    <a:pt x="80" y="236"/>
                  </a:lnTo>
                  <a:lnTo>
                    <a:pt x="96" y="260"/>
                  </a:lnTo>
                  <a:lnTo>
                    <a:pt x="120" y="280"/>
                  </a:lnTo>
                  <a:lnTo>
                    <a:pt x="152" y="296"/>
                  </a:lnTo>
                  <a:lnTo>
                    <a:pt x="220" y="320"/>
                  </a:lnTo>
                  <a:lnTo>
                    <a:pt x="284" y="340"/>
                  </a:lnTo>
                  <a:lnTo>
                    <a:pt x="212" y="328"/>
                  </a:lnTo>
                  <a:lnTo>
                    <a:pt x="152" y="308"/>
                  </a:lnTo>
                  <a:lnTo>
                    <a:pt x="104" y="292"/>
                  </a:lnTo>
                  <a:lnTo>
                    <a:pt x="68" y="272"/>
                  </a:lnTo>
                  <a:lnTo>
                    <a:pt x="20" y="232"/>
                  </a:lnTo>
                  <a:lnTo>
                    <a:pt x="8" y="220"/>
                  </a:lnTo>
                  <a:lnTo>
                    <a:pt x="0" y="200"/>
                  </a:lnTo>
                  <a:lnTo>
                    <a:pt x="8" y="176"/>
                  </a:lnTo>
                  <a:lnTo>
                    <a:pt x="24" y="152"/>
                  </a:lnTo>
                  <a:lnTo>
                    <a:pt x="48" y="132"/>
                  </a:lnTo>
                  <a:lnTo>
                    <a:pt x="72" y="120"/>
                  </a:lnTo>
                  <a:lnTo>
                    <a:pt x="152" y="96"/>
                  </a:lnTo>
                  <a:lnTo>
                    <a:pt x="244" y="80"/>
                  </a:lnTo>
                  <a:lnTo>
                    <a:pt x="352" y="68"/>
                  </a:lnTo>
                  <a:lnTo>
                    <a:pt x="388" y="56"/>
                  </a:lnTo>
                  <a:lnTo>
                    <a:pt x="416" y="44"/>
                  </a:lnTo>
                  <a:lnTo>
                    <a:pt x="436" y="32"/>
                  </a:lnTo>
                  <a:lnTo>
                    <a:pt x="452" y="12"/>
                  </a:lnTo>
                  <a:lnTo>
                    <a:pt x="452" y="0"/>
                  </a:lnTo>
                  <a:lnTo>
                    <a:pt x="452" y="8"/>
                  </a:lnTo>
                  <a:lnTo>
                    <a:pt x="436" y="24"/>
                  </a:lnTo>
                  <a:lnTo>
                    <a:pt x="412" y="44"/>
                  </a:lnTo>
                  <a:lnTo>
                    <a:pt x="388" y="48"/>
                  </a:lnTo>
                  <a:lnTo>
                    <a:pt x="352"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87" name="図形 86"/>
            <p:cNvSpPr>
              <a:spLocks/>
            </p:cNvSpPr>
            <p:nvPr/>
          </p:nvSpPr>
          <p:spPr bwMode="auto">
            <a:xfrm>
              <a:off x="5697" y="600"/>
              <a:ext cx="47" cy="98"/>
            </a:xfrm>
            <a:custGeom>
              <a:avLst/>
              <a:gdLst/>
              <a:ahLst/>
              <a:cxnLst>
                <a:cxn ang="0">
                  <a:pos x="0" y="52"/>
                </a:cxn>
                <a:cxn ang="0">
                  <a:pos x="8" y="72"/>
                </a:cxn>
                <a:cxn ang="0">
                  <a:pos x="20" y="84"/>
                </a:cxn>
                <a:cxn ang="0">
                  <a:pos x="36" y="88"/>
                </a:cxn>
                <a:cxn ang="0">
                  <a:pos x="48" y="96"/>
                </a:cxn>
                <a:cxn ang="0">
                  <a:pos x="48" y="88"/>
                </a:cxn>
                <a:cxn ang="0">
                  <a:pos x="36" y="88"/>
                </a:cxn>
                <a:cxn ang="0">
                  <a:pos x="24" y="76"/>
                </a:cxn>
                <a:cxn ang="0">
                  <a:pos x="12" y="72"/>
                </a:cxn>
                <a:cxn ang="0">
                  <a:pos x="8" y="52"/>
                </a:cxn>
                <a:cxn ang="0">
                  <a:pos x="12" y="36"/>
                </a:cxn>
                <a:cxn ang="0">
                  <a:pos x="36" y="12"/>
                </a:cxn>
                <a:cxn ang="0">
                  <a:pos x="48" y="4"/>
                </a:cxn>
                <a:cxn ang="0">
                  <a:pos x="48" y="0"/>
                </a:cxn>
                <a:cxn ang="0">
                  <a:pos x="36" y="12"/>
                </a:cxn>
                <a:cxn ang="0">
                  <a:pos x="8" y="36"/>
                </a:cxn>
                <a:cxn ang="0">
                  <a:pos x="0" y="40"/>
                </a:cxn>
                <a:cxn ang="0">
                  <a:pos x="0" y="52"/>
                </a:cxn>
              </a:cxnLst>
              <a:rect l="0" t="0" r="0" b="0"/>
              <a:pathLst>
                <a:path w="48" h="96">
                  <a:moveTo>
                    <a:pt x="0" y="52"/>
                  </a:moveTo>
                  <a:lnTo>
                    <a:pt x="8" y="72"/>
                  </a:lnTo>
                  <a:lnTo>
                    <a:pt x="20" y="84"/>
                  </a:lnTo>
                  <a:lnTo>
                    <a:pt x="36" y="88"/>
                  </a:lnTo>
                  <a:lnTo>
                    <a:pt x="48" y="96"/>
                  </a:lnTo>
                  <a:lnTo>
                    <a:pt x="48" y="88"/>
                  </a:lnTo>
                  <a:lnTo>
                    <a:pt x="36" y="88"/>
                  </a:lnTo>
                  <a:lnTo>
                    <a:pt x="24" y="76"/>
                  </a:lnTo>
                  <a:lnTo>
                    <a:pt x="12" y="72"/>
                  </a:lnTo>
                  <a:lnTo>
                    <a:pt x="8" y="52"/>
                  </a:lnTo>
                  <a:lnTo>
                    <a:pt x="12" y="36"/>
                  </a:lnTo>
                  <a:lnTo>
                    <a:pt x="36" y="12"/>
                  </a:lnTo>
                  <a:lnTo>
                    <a:pt x="48" y="4"/>
                  </a:lnTo>
                  <a:lnTo>
                    <a:pt x="48" y="0"/>
                  </a:lnTo>
                  <a:lnTo>
                    <a:pt x="36" y="12"/>
                  </a:lnTo>
                  <a:lnTo>
                    <a:pt x="8" y="36"/>
                  </a:lnTo>
                  <a:lnTo>
                    <a:pt x="0" y="40"/>
                  </a:lnTo>
                  <a:lnTo>
                    <a:pt x="0" y="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88" name="図形 87"/>
            <p:cNvSpPr>
              <a:spLocks/>
            </p:cNvSpPr>
            <p:nvPr/>
          </p:nvSpPr>
          <p:spPr bwMode="auto">
            <a:xfrm>
              <a:off x="5560" y="520"/>
              <a:ext cx="184" cy="192"/>
            </a:xfrm>
            <a:custGeom>
              <a:avLst/>
              <a:gdLst/>
              <a:ahLst/>
              <a:cxnLst>
                <a:cxn ang="0">
                  <a:pos x="4" y="80"/>
                </a:cxn>
                <a:cxn ang="0">
                  <a:pos x="0" y="104"/>
                </a:cxn>
                <a:cxn ang="0">
                  <a:pos x="12" y="128"/>
                </a:cxn>
                <a:cxn ang="0">
                  <a:pos x="24" y="140"/>
                </a:cxn>
                <a:cxn ang="0">
                  <a:pos x="40" y="152"/>
                </a:cxn>
                <a:cxn ang="0">
                  <a:pos x="84" y="176"/>
                </a:cxn>
                <a:cxn ang="0">
                  <a:pos x="136" y="180"/>
                </a:cxn>
                <a:cxn ang="0">
                  <a:pos x="184" y="192"/>
                </a:cxn>
                <a:cxn ang="0">
                  <a:pos x="184" y="188"/>
                </a:cxn>
                <a:cxn ang="0">
                  <a:pos x="136" y="180"/>
                </a:cxn>
                <a:cxn ang="0">
                  <a:pos x="84" y="168"/>
                </a:cxn>
                <a:cxn ang="0">
                  <a:pos x="40" y="144"/>
                </a:cxn>
                <a:cxn ang="0">
                  <a:pos x="12" y="120"/>
                </a:cxn>
                <a:cxn ang="0">
                  <a:pos x="4" y="104"/>
                </a:cxn>
                <a:cxn ang="0">
                  <a:pos x="12" y="84"/>
                </a:cxn>
                <a:cxn ang="0">
                  <a:pos x="12" y="72"/>
                </a:cxn>
                <a:cxn ang="0">
                  <a:pos x="36" y="56"/>
                </a:cxn>
                <a:cxn ang="0">
                  <a:pos x="88" y="28"/>
                </a:cxn>
                <a:cxn ang="0">
                  <a:pos x="132" y="16"/>
                </a:cxn>
                <a:cxn ang="0">
                  <a:pos x="184" y="4"/>
                </a:cxn>
                <a:cxn ang="0">
                  <a:pos x="184" y="0"/>
                </a:cxn>
                <a:cxn ang="0">
                  <a:pos x="132" y="12"/>
                </a:cxn>
                <a:cxn ang="0">
                  <a:pos x="88" y="24"/>
                </a:cxn>
                <a:cxn ang="0">
                  <a:pos x="36" y="48"/>
                </a:cxn>
                <a:cxn ang="0">
                  <a:pos x="12" y="72"/>
                </a:cxn>
                <a:cxn ang="0">
                  <a:pos x="4" y="80"/>
                </a:cxn>
              </a:cxnLst>
              <a:rect l="0" t="0" r="0" b="0"/>
              <a:pathLst>
                <a:path w="184" h="192">
                  <a:moveTo>
                    <a:pt x="4" y="80"/>
                  </a:moveTo>
                  <a:lnTo>
                    <a:pt x="0" y="104"/>
                  </a:lnTo>
                  <a:lnTo>
                    <a:pt x="12" y="128"/>
                  </a:lnTo>
                  <a:lnTo>
                    <a:pt x="24" y="140"/>
                  </a:lnTo>
                  <a:lnTo>
                    <a:pt x="40" y="152"/>
                  </a:lnTo>
                  <a:lnTo>
                    <a:pt x="84" y="176"/>
                  </a:lnTo>
                  <a:lnTo>
                    <a:pt x="136" y="180"/>
                  </a:lnTo>
                  <a:lnTo>
                    <a:pt x="184" y="192"/>
                  </a:lnTo>
                  <a:lnTo>
                    <a:pt x="184" y="188"/>
                  </a:lnTo>
                  <a:lnTo>
                    <a:pt x="136" y="180"/>
                  </a:lnTo>
                  <a:lnTo>
                    <a:pt x="84" y="168"/>
                  </a:lnTo>
                  <a:lnTo>
                    <a:pt x="40" y="144"/>
                  </a:lnTo>
                  <a:lnTo>
                    <a:pt x="12" y="120"/>
                  </a:lnTo>
                  <a:lnTo>
                    <a:pt x="4" y="104"/>
                  </a:lnTo>
                  <a:lnTo>
                    <a:pt x="12" y="84"/>
                  </a:lnTo>
                  <a:lnTo>
                    <a:pt x="12" y="72"/>
                  </a:lnTo>
                  <a:lnTo>
                    <a:pt x="36" y="56"/>
                  </a:lnTo>
                  <a:lnTo>
                    <a:pt x="88" y="28"/>
                  </a:lnTo>
                  <a:lnTo>
                    <a:pt x="132" y="16"/>
                  </a:lnTo>
                  <a:lnTo>
                    <a:pt x="184" y="4"/>
                  </a:lnTo>
                  <a:lnTo>
                    <a:pt x="184" y="0"/>
                  </a:lnTo>
                  <a:lnTo>
                    <a:pt x="132" y="12"/>
                  </a:lnTo>
                  <a:lnTo>
                    <a:pt x="88" y="24"/>
                  </a:lnTo>
                  <a:lnTo>
                    <a:pt x="36" y="48"/>
                  </a:lnTo>
                  <a:lnTo>
                    <a:pt x="12" y="72"/>
                  </a:lnTo>
                  <a:lnTo>
                    <a:pt x="4" y="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89" name="図形 88"/>
            <p:cNvSpPr>
              <a:spLocks/>
            </p:cNvSpPr>
            <p:nvPr/>
          </p:nvSpPr>
          <p:spPr bwMode="auto">
            <a:xfrm>
              <a:off x="5316" y="464"/>
              <a:ext cx="428" cy="292"/>
            </a:xfrm>
            <a:custGeom>
              <a:avLst/>
              <a:gdLst/>
              <a:ahLst/>
              <a:cxnLst>
                <a:cxn ang="0">
                  <a:pos x="0" y="152"/>
                </a:cxn>
                <a:cxn ang="0">
                  <a:pos x="0" y="176"/>
                </a:cxn>
                <a:cxn ang="0">
                  <a:pos x="12" y="196"/>
                </a:cxn>
                <a:cxn ang="0">
                  <a:pos x="44" y="224"/>
                </a:cxn>
                <a:cxn ang="0">
                  <a:pos x="80" y="236"/>
                </a:cxn>
                <a:cxn ang="0">
                  <a:pos x="128" y="256"/>
                </a:cxn>
                <a:cxn ang="0">
                  <a:pos x="176" y="268"/>
                </a:cxn>
                <a:cxn ang="0">
                  <a:pos x="260" y="284"/>
                </a:cxn>
                <a:cxn ang="0">
                  <a:pos x="304" y="292"/>
                </a:cxn>
                <a:cxn ang="0">
                  <a:pos x="304" y="284"/>
                </a:cxn>
                <a:cxn ang="0">
                  <a:pos x="272" y="280"/>
                </a:cxn>
                <a:cxn ang="0">
                  <a:pos x="196" y="256"/>
                </a:cxn>
                <a:cxn ang="0">
                  <a:pos x="108" y="224"/>
                </a:cxn>
                <a:cxn ang="0">
                  <a:pos x="80" y="200"/>
                </a:cxn>
                <a:cxn ang="0">
                  <a:pos x="56" y="172"/>
                </a:cxn>
                <a:cxn ang="0">
                  <a:pos x="56" y="152"/>
                </a:cxn>
                <a:cxn ang="0">
                  <a:pos x="56" y="136"/>
                </a:cxn>
                <a:cxn ang="0">
                  <a:pos x="72" y="116"/>
                </a:cxn>
                <a:cxn ang="0">
                  <a:pos x="120" y="84"/>
                </a:cxn>
                <a:cxn ang="0">
                  <a:pos x="168" y="60"/>
                </a:cxn>
                <a:cxn ang="0">
                  <a:pos x="224" y="44"/>
                </a:cxn>
                <a:cxn ang="0">
                  <a:pos x="304" y="24"/>
                </a:cxn>
                <a:cxn ang="0">
                  <a:pos x="392" y="8"/>
                </a:cxn>
                <a:cxn ang="0">
                  <a:pos x="428" y="8"/>
                </a:cxn>
                <a:cxn ang="0">
                  <a:pos x="428" y="0"/>
                </a:cxn>
                <a:cxn ang="0">
                  <a:pos x="368" y="8"/>
                </a:cxn>
                <a:cxn ang="0">
                  <a:pos x="248" y="20"/>
                </a:cxn>
                <a:cxn ang="0">
                  <a:pos x="156" y="44"/>
                </a:cxn>
                <a:cxn ang="0">
                  <a:pos x="92" y="68"/>
                </a:cxn>
                <a:cxn ang="0">
                  <a:pos x="48" y="92"/>
                </a:cxn>
                <a:cxn ang="0">
                  <a:pos x="20" y="116"/>
                </a:cxn>
                <a:cxn ang="0">
                  <a:pos x="8" y="136"/>
                </a:cxn>
                <a:cxn ang="0">
                  <a:pos x="0" y="152"/>
                </a:cxn>
              </a:cxnLst>
              <a:rect l="0" t="0" r="0" b="0"/>
              <a:pathLst>
                <a:path w="428" h="292">
                  <a:moveTo>
                    <a:pt x="0" y="152"/>
                  </a:moveTo>
                  <a:lnTo>
                    <a:pt x="0" y="176"/>
                  </a:lnTo>
                  <a:lnTo>
                    <a:pt x="12" y="196"/>
                  </a:lnTo>
                  <a:lnTo>
                    <a:pt x="44" y="224"/>
                  </a:lnTo>
                  <a:lnTo>
                    <a:pt x="80" y="236"/>
                  </a:lnTo>
                  <a:lnTo>
                    <a:pt x="128" y="256"/>
                  </a:lnTo>
                  <a:lnTo>
                    <a:pt x="176" y="268"/>
                  </a:lnTo>
                  <a:lnTo>
                    <a:pt x="260" y="284"/>
                  </a:lnTo>
                  <a:lnTo>
                    <a:pt x="304" y="292"/>
                  </a:lnTo>
                  <a:lnTo>
                    <a:pt x="304" y="284"/>
                  </a:lnTo>
                  <a:lnTo>
                    <a:pt x="272" y="280"/>
                  </a:lnTo>
                  <a:lnTo>
                    <a:pt x="196" y="256"/>
                  </a:lnTo>
                  <a:lnTo>
                    <a:pt x="108" y="224"/>
                  </a:lnTo>
                  <a:lnTo>
                    <a:pt x="80" y="200"/>
                  </a:lnTo>
                  <a:lnTo>
                    <a:pt x="56" y="172"/>
                  </a:lnTo>
                  <a:lnTo>
                    <a:pt x="56" y="152"/>
                  </a:lnTo>
                  <a:lnTo>
                    <a:pt x="56" y="136"/>
                  </a:lnTo>
                  <a:lnTo>
                    <a:pt x="72" y="116"/>
                  </a:lnTo>
                  <a:lnTo>
                    <a:pt x="120" y="84"/>
                  </a:lnTo>
                  <a:lnTo>
                    <a:pt x="168" y="60"/>
                  </a:lnTo>
                  <a:lnTo>
                    <a:pt x="224" y="44"/>
                  </a:lnTo>
                  <a:lnTo>
                    <a:pt x="304" y="24"/>
                  </a:lnTo>
                  <a:lnTo>
                    <a:pt x="392" y="8"/>
                  </a:lnTo>
                  <a:lnTo>
                    <a:pt x="428" y="8"/>
                  </a:lnTo>
                  <a:lnTo>
                    <a:pt x="428" y="0"/>
                  </a:lnTo>
                  <a:lnTo>
                    <a:pt x="368" y="8"/>
                  </a:lnTo>
                  <a:lnTo>
                    <a:pt x="248" y="20"/>
                  </a:lnTo>
                  <a:lnTo>
                    <a:pt x="156" y="44"/>
                  </a:lnTo>
                  <a:lnTo>
                    <a:pt x="92" y="68"/>
                  </a:lnTo>
                  <a:lnTo>
                    <a:pt x="48" y="92"/>
                  </a:lnTo>
                  <a:lnTo>
                    <a:pt x="20" y="116"/>
                  </a:lnTo>
                  <a:lnTo>
                    <a:pt x="8" y="136"/>
                  </a:lnTo>
                  <a:lnTo>
                    <a:pt x="0"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90" name="図形 89"/>
            <p:cNvSpPr>
              <a:spLocks/>
            </p:cNvSpPr>
            <p:nvPr/>
          </p:nvSpPr>
          <p:spPr bwMode="auto">
            <a:xfrm>
              <a:off x="5323" y="476"/>
              <a:ext cx="322" cy="268"/>
            </a:xfrm>
            <a:custGeom>
              <a:avLst/>
              <a:gdLst/>
              <a:ahLst/>
              <a:cxnLst>
                <a:cxn ang="0">
                  <a:pos x="48" y="124"/>
                </a:cxn>
                <a:cxn ang="0">
                  <a:pos x="40" y="140"/>
                </a:cxn>
                <a:cxn ang="0">
                  <a:pos x="48" y="164"/>
                </a:cxn>
                <a:cxn ang="0">
                  <a:pos x="60" y="184"/>
                </a:cxn>
                <a:cxn ang="0">
                  <a:pos x="84" y="200"/>
                </a:cxn>
                <a:cxn ang="0">
                  <a:pos x="136" y="224"/>
                </a:cxn>
                <a:cxn ang="0">
                  <a:pos x="204" y="256"/>
                </a:cxn>
                <a:cxn ang="0">
                  <a:pos x="260" y="268"/>
                </a:cxn>
                <a:cxn ang="0">
                  <a:pos x="200" y="260"/>
                </a:cxn>
                <a:cxn ang="0">
                  <a:pos x="124" y="236"/>
                </a:cxn>
                <a:cxn ang="0">
                  <a:pos x="52" y="220"/>
                </a:cxn>
                <a:cxn ang="0">
                  <a:pos x="28" y="200"/>
                </a:cxn>
                <a:cxn ang="0">
                  <a:pos x="12" y="184"/>
                </a:cxn>
                <a:cxn ang="0">
                  <a:pos x="0" y="164"/>
                </a:cxn>
                <a:cxn ang="0">
                  <a:pos x="0" y="148"/>
                </a:cxn>
                <a:cxn ang="0">
                  <a:pos x="0" y="140"/>
                </a:cxn>
                <a:cxn ang="0">
                  <a:pos x="4" y="124"/>
                </a:cxn>
                <a:cxn ang="0">
                  <a:pos x="16" y="104"/>
                </a:cxn>
                <a:cxn ang="0">
                  <a:pos x="40" y="88"/>
                </a:cxn>
                <a:cxn ang="0">
                  <a:pos x="76" y="60"/>
                </a:cxn>
                <a:cxn ang="0">
                  <a:pos x="136" y="36"/>
                </a:cxn>
                <a:cxn ang="0">
                  <a:pos x="216" y="20"/>
                </a:cxn>
                <a:cxn ang="0">
                  <a:pos x="324" y="0"/>
                </a:cxn>
                <a:cxn ang="0">
                  <a:pos x="248" y="20"/>
                </a:cxn>
                <a:cxn ang="0">
                  <a:pos x="188" y="36"/>
                </a:cxn>
                <a:cxn ang="0">
                  <a:pos x="136" y="56"/>
                </a:cxn>
                <a:cxn ang="0">
                  <a:pos x="100" y="72"/>
                </a:cxn>
                <a:cxn ang="0">
                  <a:pos x="60" y="104"/>
                </a:cxn>
                <a:cxn ang="0">
                  <a:pos x="48" y="124"/>
                </a:cxn>
              </a:cxnLst>
              <a:rect l="0" t="0" r="0" b="0"/>
              <a:pathLst>
                <a:path w="324" h="268">
                  <a:moveTo>
                    <a:pt x="48" y="124"/>
                  </a:moveTo>
                  <a:lnTo>
                    <a:pt x="40" y="140"/>
                  </a:lnTo>
                  <a:lnTo>
                    <a:pt x="48" y="164"/>
                  </a:lnTo>
                  <a:lnTo>
                    <a:pt x="60" y="184"/>
                  </a:lnTo>
                  <a:lnTo>
                    <a:pt x="84" y="200"/>
                  </a:lnTo>
                  <a:lnTo>
                    <a:pt x="136" y="224"/>
                  </a:lnTo>
                  <a:lnTo>
                    <a:pt x="204" y="256"/>
                  </a:lnTo>
                  <a:lnTo>
                    <a:pt x="260" y="268"/>
                  </a:lnTo>
                  <a:lnTo>
                    <a:pt x="200" y="260"/>
                  </a:lnTo>
                  <a:lnTo>
                    <a:pt x="124" y="236"/>
                  </a:lnTo>
                  <a:lnTo>
                    <a:pt x="52" y="220"/>
                  </a:lnTo>
                  <a:lnTo>
                    <a:pt x="28" y="200"/>
                  </a:lnTo>
                  <a:lnTo>
                    <a:pt x="12" y="184"/>
                  </a:lnTo>
                  <a:lnTo>
                    <a:pt x="0" y="164"/>
                  </a:lnTo>
                  <a:lnTo>
                    <a:pt x="0" y="148"/>
                  </a:lnTo>
                  <a:lnTo>
                    <a:pt x="0" y="140"/>
                  </a:lnTo>
                  <a:lnTo>
                    <a:pt x="4" y="124"/>
                  </a:lnTo>
                  <a:lnTo>
                    <a:pt x="16" y="104"/>
                  </a:lnTo>
                  <a:lnTo>
                    <a:pt x="40" y="88"/>
                  </a:lnTo>
                  <a:lnTo>
                    <a:pt x="76" y="60"/>
                  </a:lnTo>
                  <a:lnTo>
                    <a:pt x="136" y="36"/>
                  </a:lnTo>
                  <a:lnTo>
                    <a:pt x="216" y="20"/>
                  </a:lnTo>
                  <a:lnTo>
                    <a:pt x="324" y="0"/>
                  </a:lnTo>
                  <a:lnTo>
                    <a:pt x="248" y="20"/>
                  </a:lnTo>
                  <a:lnTo>
                    <a:pt x="188" y="36"/>
                  </a:lnTo>
                  <a:lnTo>
                    <a:pt x="136" y="56"/>
                  </a:lnTo>
                  <a:lnTo>
                    <a:pt x="100" y="72"/>
                  </a:lnTo>
                  <a:lnTo>
                    <a:pt x="60" y="104"/>
                  </a:lnTo>
                  <a:lnTo>
                    <a:pt x="48" y="1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grpSp>
      <p:grpSp>
        <p:nvGrpSpPr>
          <p:cNvPr id="3" name="グループ化 90"/>
          <p:cNvGrpSpPr>
            <a:grpSpLocks/>
          </p:cNvGrpSpPr>
          <p:nvPr/>
        </p:nvGrpSpPr>
        <p:grpSpPr bwMode="auto">
          <a:xfrm>
            <a:off x="4765" y="5589626"/>
            <a:ext cx="5067302" cy="1268398"/>
            <a:chOff x="16865" y="4817936"/>
            <a:chExt cx="5067302" cy="1268398"/>
          </a:xfrm>
          <a:noFill/>
        </p:grpSpPr>
        <p:sp>
          <p:nvSpPr>
            <p:cNvPr id="92" name="図形 91"/>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93" name="図形 92"/>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94" name="図形 93"/>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95" name="図形 94"/>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96" name="図形 95"/>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97" name="図形 96"/>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98" name="図形 97"/>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99" name="図形 98"/>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00" name="図形 99"/>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01" name="図形 100"/>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02" name="図形 101"/>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03" name="図形 102"/>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04" name="図形 103"/>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05" name="図形 104"/>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06" name="図形 105"/>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07" name="図形 106"/>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08" name="図形 107"/>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09" name="図形 108"/>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10" name="図形 109"/>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11" name="図形 110"/>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12" name="図形 111"/>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13" name="図形 112"/>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14" name="図形 113"/>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15" name="図形 114"/>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16" name="図形 115"/>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17" name="図形 116"/>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18" name="図形 117"/>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19" name="図形 118"/>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20" name="図形 119"/>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21" name="図形 120"/>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22" name="図形 121"/>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23" name="図形 122"/>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24" name="図形 123"/>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25" name="図形 124"/>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26" name="図形 125"/>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27" name="図形 126"/>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28" name="図形 127"/>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29" name="図形 128"/>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30" name="図形 129"/>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31" name="図形 130"/>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32" name="図形 131"/>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33" name="図形 132"/>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34" name="図形 133"/>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35" name="図形 134"/>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36" name="図形 135"/>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37" name="図形 136"/>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38" name="図形 137"/>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39" name="図形 138"/>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40" name="図形 139"/>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41" name="図形 140"/>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42" name="図形 141"/>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43" name="図形 142"/>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44" name="図形 143"/>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45" name="図形 144"/>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46" name="図形 145"/>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47" name="図形 146"/>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48" name="図形 147"/>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49" name="図形 148"/>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50" name="図形 149"/>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51" name="図形 150"/>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52" name="図形 151"/>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53" name="図形 152"/>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54" name="図形 153"/>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55" name="図形 154"/>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56" name="図形 155"/>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57" name="図形 156"/>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58" name="図形 157"/>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59" name="図形 158"/>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60" name="図形 159"/>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61" name="図形 160"/>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62" name="図形 161"/>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63" name="図形 162"/>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64" name="図形 163"/>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sp>
          <p:nvSpPr>
            <p:cNvPr id="165" name="図形 164"/>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endParaRPr>
            </a:p>
          </p:txBody>
        </p:sp>
      </p:grpSp>
    </p:spTree>
  </p:cSld>
  <p:clrMap bg1="lt1" tx1="dk1" bg2="lt2" tx2="dk2" accent1="accent1" accent2="accent2" accent3="accent3" accent4="accent4" accent5="accent5" accent6="accent6" hlink="hlink" folHlink="folHlink"/>
  <p:sldLayoutIdLst>
    <p:sldLayoutId id="2147483793" r:id="rId1"/>
    <p:sldLayoutId id="2147483792" r:id="rId2"/>
    <p:sldLayoutId id="2147483794" r:id="rId3"/>
    <p:sldLayoutId id="2147483795" r:id="rId4"/>
    <p:sldLayoutId id="2147483796" r:id="rId5"/>
    <p:sldLayoutId id="2147483791" r:id="rId6"/>
    <p:sldLayoutId id="2147483790" r:id="rId7"/>
    <p:sldLayoutId id="2147483797" r:id="rId8"/>
    <p:sldLayoutId id="2147483798" r:id="rId9"/>
    <p:sldLayoutId id="2147483799" r:id="rId10"/>
    <p:sldLayoutId id="2147483800" r:id="rId11"/>
    <p:sldLayoutId id="2147483789" r:id="rId12"/>
  </p:sldLayoutIdLst>
  <p:txStyles>
    <p:titleStyle>
      <a:lvl1pPr algn="ctr" rtl="0" eaLnBrk="0" fontAlgn="base" hangingPunct="0">
        <a:spcBef>
          <a:spcPct val="0"/>
        </a:spcBef>
        <a:spcAft>
          <a:spcPct val="0"/>
        </a:spcAft>
        <a:defRPr kumimoji="1" sz="4400">
          <a:solidFill>
            <a:schemeClr val="tx2"/>
          </a:solidFill>
          <a:effectLst>
            <a:glow rad="101600">
              <a:schemeClr val="bg1">
                <a:alpha val="60000"/>
              </a:schemeClr>
            </a:glow>
          </a:effectLst>
          <a:latin typeface="+mj-lt"/>
          <a:ea typeface="+mj-ea"/>
          <a:cs typeface="+mj-cs"/>
        </a:defRPr>
      </a:lvl1pPr>
      <a:lvl2pPr algn="ctr" rtl="0" eaLnBrk="0" fontAlgn="base" hangingPunct="0">
        <a:spcBef>
          <a:spcPct val="0"/>
        </a:spcBef>
        <a:spcAft>
          <a:spcPct val="0"/>
        </a:spcAft>
        <a:defRPr kumimoji="1" sz="4400">
          <a:solidFill>
            <a:schemeClr val="tx2"/>
          </a:solidFill>
          <a:latin typeface="Constantia" pitchFamily="18" charset="0"/>
        </a:defRPr>
      </a:lvl2pPr>
      <a:lvl3pPr algn="ctr" rtl="0" eaLnBrk="0" fontAlgn="base" hangingPunct="0">
        <a:spcBef>
          <a:spcPct val="0"/>
        </a:spcBef>
        <a:spcAft>
          <a:spcPct val="0"/>
        </a:spcAft>
        <a:defRPr kumimoji="1" sz="4400">
          <a:solidFill>
            <a:schemeClr val="tx2"/>
          </a:solidFill>
          <a:latin typeface="Constantia" pitchFamily="18" charset="0"/>
        </a:defRPr>
      </a:lvl3pPr>
      <a:lvl4pPr algn="ctr" rtl="0" eaLnBrk="0" fontAlgn="base" hangingPunct="0">
        <a:spcBef>
          <a:spcPct val="0"/>
        </a:spcBef>
        <a:spcAft>
          <a:spcPct val="0"/>
        </a:spcAft>
        <a:defRPr kumimoji="1" sz="4400">
          <a:solidFill>
            <a:schemeClr val="tx2"/>
          </a:solidFill>
          <a:latin typeface="Constantia" pitchFamily="18" charset="0"/>
        </a:defRPr>
      </a:lvl4pPr>
      <a:lvl5pPr algn="ctr" rtl="0" eaLnBrk="0" fontAlgn="base" hangingPunct="0">
        <a:spcBef>
          <a:spcPct val="0"/>
        </a:spcBef>
        <a:spcAft>
          <a:spcPct val="0"/>
        </a:spcAft>
        <a:defRPr kumimoji="1" sz="4400">
          <a:solidFill>
            <a:schemeClr val="tx2"/>
          </a:solidFill>
          <a:latin typeface="Constantia" pitchFamily="18" charset="0"/>
        </a:defRPr>
      </a:lvl5pPr>
      <a:lvl6pPr marL="457200" algn="ctr" rtl="0" fontAlgn="base">
        <a:spcBef>
          <a:spcPct val="0"/>
        </a:spcBef>
        <a:spcAft>
          <a:spcPct val="0"/>
        </a:spcAft>
        <a:defRPr kumimoji="1" sz="4400">
          <a:solidFill>
            <a:schemeClr val="tx2"/>
          </a:solidFill>
          <a:latin typeface="Constantia" pitchFamily="18" charset="0"/>
        </a:defRPr>
      </a:lvl6pPr>
      <a:lvl7pPr marL="914400" algn="ctr" rtl="0" fontAlgn="base">
        <a:spcBef>
          <a:spcPct val="0"/>
        </a:spcBef>
        <a:spcAft>
          <a:spcPct val="0"/>
        </a:spcAft>
        <a:defRPr kumimoji="1" sz="4400">
          <a:solidFill>
            <a:schemeClr val="tx2"/>
          </a:solidFill>
          <a:latin typeface="Constantia" pitchFamily="18" charset="0"/>
        </a:defRPr>
      </a:lvl7pPr>
      <a:lvl8pPr marL="1371600" algn="ctr" rtl="0" fontAlgn="base">
        <a:spcBef>
          <a:spcPct val="0"/>
        </a:spcBef>
        <a:spcAft>
          <a:spcPct val="0"/>
        </a:spcAft>
        <a:defRPr kumimoji="1" sz="4400">
          <a:solidFill>
            <a:schemeClr val="tx2"/>
          </a:solidFill>
          <a:latin typeface="Constantia" pitchFamily="18" charset="0"/>
        </a:defRPr>
      </a:lvl8pPr>
      <a:lvl9pPr marL="1828800" algn="ctr" rtl="0" fontAlgn="base">
        <a:spcBef>
          <a:spcPct val="0"/>
        </a:spcBef>
        <a:spcAft>
          <a:spcPct val="0"/>
        </a:spcAft>
        <a:defRPr kumimoji="1" sz="4400">
          <a:solidFill>
            <a:schemeClr val="tx2"/>
          </a:solidFill>
          <a:latin typeface="Constantia" pitchFamily="18" charset="0"/>
        </a:defRPr>
      </a:lvl9pPr>
    </p:titleStyle>
    <p:bodyStyle>
      <a:lvl1pPr marL="342900" indent="-342900" algn="l" rtl="0" eaLnBrk="0" fontAlgn="base" hangingPunct="0">
        <a:spcBef>
          <a:spcPct val="20000"/>
        </a:spcBef>
        <a:spcAft>
          <a:spcPct val="0"/>
        </a:spcAft>
        <a:buClr>
          <a:srgbClr val="6A3F7B"/>
        </a:buClr>
        <a:buSzPct val="55000"/>
        <a:buFont typeface="Wingdings" pitchFamily="2" charset="2"/>
        <a:buChar char="p"/>
        <a:defRPr kumimoji="1" sz="3200">
          <a:solidFill>
            <a:srgbClr val="0C4063"/>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pitchFamily="2" charset="2"/>
        <a:buChar char="n"/>
        <a:defRPr kumimoji="1" sz="2800">
          <a:solidFill>
            <a:srgbClr val="0C4063"/>
          </a:solidFill>
          <a:latin typeface="+mn-lt"/>
          <a:ea typeface="+mn-ea"/>
          <a:cs typeface="+mn-cs"/>
        </a:defRPr>
      </a:lvl2pPr>
      <a:lvl3pPr marL="1143000" indent="-228600" algn="l" rtl="0" eaLnBrk="0" fontAlgn="base" hangingPunct="0">
        <a:spcBef>
          <a:spcPct val="20000"/>
        </a:spcBef>
        <a:spcAft>
          <a:spcPct val="0"/>
        </a:spcAft>
        <a:buClr>
          <a:srgbClr val="F88941"/>
        </a:buClr>
        <a:buSzPct val="48000"/>
        <a:buFont typeface="Wingdings" pitchFamily="2" charset="2"/>
        <a:buChar char="n"/>
        <a:defRPr kumimoji="1" sz="2400">
          <a:solidFill>
            <a:srgbClr val="0C4063"/>
          </a:solidFill>
          <a:latin typeface="+mn-lt"/>
          <a:ea typeface="+mn-ea"/>
          <a:cs typeface="+mn-cs"/>
        </a:defRPr>
      </a:lvl3pPr>
      <a:lvl4pPr marL="1600200" indent="-228600" algn="l" rtl="0" eaLnBrk="0" fontAlgn="base" hangingPunct="0">
        <a:spcBef>
          <a:spcPct val="20000"/>
        </a:spcBef>
        <a:spcAft>
          <a:spcPct val="0"/>
        </a:spcAft>
        <a:buClr>
          <a:srgbClr val="DEC441"/>
        </a:buClr>
        <a:buSzPct val="45000"/>
        <a:buFont typeface="Wingdings" pitchFamily="2" charset="2"/>
        <a:buChar char="n"/>
        <a:defRPr kumimoji="1" sz="2000">
          <a:solidFill>
            <a:srgbClr val="0C4063"/>
          </a:solidFill>
          <a:latin typeface="+mn-lt"/>
          <a:ea typeface="+mn-ea"/>
          <a:cs typeface="+mn-cs"/>
        </a:defRPr>
      </a:lvl4pPr>
      <a:lvl5pPr marL="2057400" indent="-228600" algn="l" rtl="0" eaLnBrk="0" fontAlgn="base" hangingPunct="0">
        <a:spcBef>
          <a:spcPct val="20000"/>
        </a:spcBef>
        <a:spcAft>
          <a:spcPct val="0"/>
        </a:spcAft>
        <a:buClr>
          <a:srgbClr val="9FA500"/>
        </a:buClr>
        <a:buSzPct val="40000"/>
        <a:buFont typeface="Wingdings" pitchFamily="2" charset="2"/>
        <a:buChar char="n"/>
        <a:defRPr kumimoji="1" sz="2000">
          <a:solidFill>
            <a:srgbClr val="0C4063"/>
          </a:solidFill>
          <a:latin typeface="+mn-lt"/>
          <a:ea typeface="+mn-ea"/>
          <a:cs typeface="+mn-cs"/>
        </a:defRPr>
      </a:lvl5pPr>
      <a:lvl6pPr marL="25146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6pPr>
      <a:lvl7pPr marL="29718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7pPr>
      <a:lvl8pPr marL="34290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8pPr>
      <a:lvl9pPr marL="38862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9pPr>
    </p:bodyStyle>
    <p:otherStyle>
      <a:lvl1pPr marL="0" algn="l" rtl="0" eaLnBrk="1" hangingPunct="1">
        <a:defRPr kumimoji="1">
          <a:solidFill>
            <a:schemeClr val="tx1"/>
          </a:solidFill>
          <a:latin typeface="+mn-lt"/>
          <a:ea typeface="+mn-ea"/>
          <a:cs typeface="+mn-cs"/>
        </a:defRPr>
      </a:lvl1pPr>
      <a:lvl2pPr marL="457200" algn="l" rtl="0" eaLnBrk="1" hangingPunct="1">
        <a:defRPr kumimoji="1">
          <a:solidFill>
            <a:schemeClr val="tx1"/>
          </a:solidFill>
          <a:latin typeface="+mn-lt"/>
          <a:ea typeface="+mn-ea"/>
          <a:cs typeface="+mn-cs"/>
        </a:defRPr>
      </a:lvl2pPr>
      <a:lvl3pPr marL="914400" algn="l" rtl="0" eaLnBrk="1" hangingPunct="1">
        <a:defRPr kumimoji="1">
          <a:solidFill>
            <a:schemeClr val="tx1"/>
          </a:solidFill>
          <a:latin typeface="+mn-lt"/>
          <a:ea typeface="+mn-ea"/>
          <a:cs typeface="+mn-cs"/>
        </a:defRPr>
      </a:lvl3pPr>
      <a:lvl4pPr marL="1371600" algn="l" rtl="0" eaLnBrk="1" hangingPunct="1">
        <a:defRPr kumimoji="1">
          <a:solidFill>
            <a:schemeClr val="tx1"/>
          </a:solidFill>
          <a:latin typeface="+mn-lt"/>
          <a:ea typeface="+mn-ea"/>
          <a:cs typeface="+mn-cs"/>
        </a:defRPr>
      </a:lvl4pPr>
      <a:lvl5pPr marL="1828800" algn="l" rtl="0" eaLnBrk="1" hangingPunct="1">
        <a:defRPr kumimoji="1">
          <a:solidFill>
            <a:schemeClr val="tx1"/>
          </a:solidFill>
          <a:latin typeface="+mn-lt"/>
          <a:ea typeface="+mn-ea"/>
          <a:cs typeface="+mn-cs"/>
        </a:defRPr>
      </a:lvl5pPr>
      <a:lvl6pPr marL="2286000" algn="l" rtl="0" eaLnBrk="1" hangingPunct="1">
        <a:defRPr kumimoji="1">
          <a:solidFill>
            <a:schemeClr val="tx1"/>
          </a:solidFill>
          <a:latin typeface="+mn-lt"/>
          <a:ea typeface="+mn-ea"/>
          <a:cs typeface="+mn-cs"/>
        </a:defRPr>
      </a:lvl6pPr>
      <a:lvl7pPr marL="2743200" algn="l" rtl="0" eaLnBrk="1" hangingPunct="1">
        <a:defRPr kumimoji="1">
          <a:solidFill>
            <a:schemeClr val="tx1"/>
          </a:solidFill>
          <a:latin typeface="+mn-lt"/>
          <a:ea typeface="+mn-ea"/>
          <a:cs typeface="+mn-cs"/>
        </a:defRPr>
      </a:lvl7pPr>
      <a:lvl8pPr marL="3200400" algn="l" rtl="0" eaLnBrk="1" hangingPunct="1">
        <a:defRPr kumimoji="1">
          <a:solidFill>
            <a:schemeClr val="tx1"/>
          </a:solidFill>
          <a:latin typeface="+mn-lt"/>
          <a:ea typeface="+mn-ea"/>
          <a:cs typeface="+mn-cs"/>
        </a:defRPr>
      </a:lvl8pPr>
      <a:lvl9pPr marL="3657600" algn="l" rtl="0" eaLnBrk="1"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hyperlink" Target="mailto:jones.doug@epa.gov" TargetMode="External"/><Relationship Id="rId4" Type="http://schemas.openxmlformats.org/officeDocument/2006/relationships/hyperlink" Target="mailto:wiechman.dick@epa.gov"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2.epa.gov/pesticide-applicator-certification-indian-countr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938"/>
            <a:ext cx="8229600" cy="2328862"/>
          </a:xfrm>
        </p:spPr>
        <p:txBody>
          <a:bodyPr>
            <a:normAutofit fontScale="90000"/>
          </a:bodyPr>
          <a:lstStyle/>
          <a:p>
            <a:r>
              <a:rPr lang="en-US" dirty="0" smtClean="0"/>
              <a:t>EPA Plan for the Federal Certification of Applicators of Restricted Use Pesticides Within Indian Country</a:t>
            </a:r>
            <a:endParaRPr lang="en-US" dirty="0"/>
          </a:p>
        </p:txBody>
      </p:sp>
      <p:sp>
        <p:nvSpPr>
          <p:cNvPr id="3" name="Content Placeholder 2"/>
          <p:cNvSpPr>
            <a:spLocks noGrp="1"/>
          </p:cNvSpPr>
          <p:nvPr>
            <p:ph idx="1"/>
          </p:nvPr>
        </p:nvSpPr>
        <p:spPr>
          <a:xfrm>
            <a:off x="381000" y="3124200"/>
            <a:ext cx="8334404" cy="3162321"/>
          </a:xfrm>
        </p:spPr>
        <p:txBody>
          <a:bodyPr/>
          <a:lstStyle/>
          <a:p>
            <a:pPr algn="ctr">
              <a:buNone/>
            </a:pPr>
            <a:endParaRPr lang="en-US" dirty="0" smtClean="0"/>
          </a:p>
          <a:p>
            <a:pPr algn="ctr">
              <a:buNone/>
            </a:pPr>
            <a:r>
              <a:rPr lang="en-US" dirty="0" smtClean="0"/>
              <a:t>Dick Wiechman, EPA region 7</a:t>
            </a:r>
          </a:p>
          <a:p>
            <a:pPr algn="ctr">
              <a:buNone/>
            </a:pPr>
            <a:r>
              <a:rPr lang="en-US" dirty="0" smtClean="0"/>
              <a:t>Nebraska Project Officer </a:t>
            </a:r>
          </a:p>
          <a:p>
            <a:pPr algn="ctr">
              <a:buNone/>
            </a:pPr>
            <a:r>
              <a:rPr lang="en-US" dirty="0" smtClean="0"/>
              <a:t>Tribal Pesticide Program Manager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Additional Information for Applicators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Additional tribal restrictions and requirements may apply.</a:t>
            </a:r>
          </a:p>
          <a:p>
            <a:r>
              <a:rPr lang="en-US" dirty="0" smtClean="0"/>
              <a:t>Applicators are responsible for complying with applicable federal and tribal laws and policies.</a:t>
            </a:r>
          </a:p>
          <a:p>
            <a:r>
              <a:rPr lang="en-US" dirty="0" smtClean="0"/>
              <a:t>Note for private applicators using the training option:  Some states prohibit the sale of RUPs to applicators without a valid state certificate if purchasing from dealers located on state lands.  </a:t>
            </a:r>
          </a:p>
          <a:p>
            <a:pPr lvl="1"/>
            <a:r>
              <a:rPr lang="en-US" dirty="0" smtClean="0"/>
              <a:t>Before using this option, should check to make sure you can purchase RUPs</a:t>
            </a:r>
          </a:p>
          <a:p>
            <a:endParaRPr lang="en-US" dirty="0" smtClean="0"/>
          </a:p>
          <a:p>
            <a:endParaRPr lang="en-US" dirty="0" smtClean="0"/>
          </a:p>
          <a:p>
            <a:endParaRPr lang="en-US"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Dealers</a:t>
            </a:r>
            <a:endParaRPr lang="en-US" dirty="0"/>
          </a:p>
        </p:txBody>
      </p:sp>
      <p:sp>
        <p:nvSpPr>
          <p:cNvPr id="3" name="Content Placeholder 2"/>
          <p:cNvSpPr>
            <a:spLocks noGrp="1"/>
          </p:cNvSpPr>
          <p:nvPr>
            <p:ph idx="1"/>
          </p:nvPr>
        </p:nvSpPr>
        <p:spPr/>
        <p:txBody>
          <a:bodyPr/>
          <a:lstStyle/>
          <a:p>
            <a:pPr marL="342900" lvl="2" indent="-342900">
              <a:buClr>
                <a:srgbClr val="6A3F7B"/>
              </a:buClr>
              <a:buSzPct val="55000"/>
              <a:buFont typeface="Wingdings" pitchFamily="2" charset="2"/>
              <a:buChar char="p"/>
            </a:pPr>
            <a:r>
              <a:rPr lang="en-US" sz="3200" dirty="0" smtClean="0"/>
              <a:t>Dealers in Indian country are required to report (name, contact information) to EPA if they are located in Indian country</a:t>
            </a:r>
          </a:p>
          <a:p>
            <a:pPr lvl="1"/>
            <a:r>
              <a:rPr lang="en-US" dirty="0" smtClean="0"/>
              <a:t>60 days after plan is final to comply</a:t>
            </a:r>
          </a:p>
          <a:p>
            <a:r>
              <a:rPr lang="en-US" dirty="0" smtClean="0"/>
              <a:t>Dealers must also keep records of RUP transactions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09538" y="461963"/>
            <a:ext cx="8924925" cy="593407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971550" y="481013"/>
            <a:ext cx="7200900" cy="589597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09538" y="461963"/>
            <a:ext cx="8924925" cy="593407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 More Information and Questions</a:t>
            </a:r>
            <a:endParaRPr lang="en-US" dirty="0"/>
          </a:p>
        </p:txBody>
      </p:sp>
      <p:sp>
        <p:nvSpPr>
          <p:cNvPr id="3" name="Content Placeholder 2"/>
          <p:cNvSpPr>
            <a:spLocks noGrp="1"/>
          </p:cNvSpPr>
          <p:nvPr>
            <p:ph idx="1"/>
          </p:nvPr>
        </p:nvSpPr>
        <p:spPr/>
        <p:txBody>
          <a:bodyPr>
            <a:normAutofit fontScale="70000" lnSpcReduction="20000"/>
          </a:bodyPr>
          <a:lstStyle/>
          <a:p>
            <a:pPr>
              <a:buNone/>
            </a:pPr>
            <a:endParaRPr lang="en-US" dirty="0" smtClean="0"/>
          </a:p>
          <a:p>
            <a:pPr>
              <a:buNone/>
            </a:pPr>
            <a:r>
              <a:rPr lang="en-US" dirty="0" smtClean="0"/>
              <a:t>Doug Jones </a:t>
            </a:r>
          </a:p>
          <a:p>
            <a:pPr>
              <a:buNone/>
            </a:pPr>
            <a:r>
              <a:rPr lang="en-US" dirty="0" smtClean="0"/>
              <a:t>EPA Region 7 Certification Specialist</a:t>
            </a:r>
          </a:p>
          <a:p>
            <a:pPr>
              <a:buNone/>
            </a:pPr>
            <a:r>
              <a:rPr lang="en-US" u="sng" dirty="0" smtClean="0">
                <a:hlinkClick r:id="rId3"/>
              </a:rPr>
              <a:t>jones.doug@epa.gov</a:t>
            </a:r>
            <a:endParaRPr lang="en-US" dirty="0" smtClean="0"/>
          </a:p>
          <a:p>
            <a:pPr>
              <a:buNone/>
            </a:pPr>
            <a:r>
              <a:rPr lang="en-US" dirty="0" smtClean="0"/>
              <a:t>913-551-7592</a:t>
            </a:r>
          </a:p>
          <a:p>
            <a:pPr>
              <a:buNone/>
            </a:pPr>
            <a:r>
              <a:rPr lang="en-US" dirty="0" smtClean="0"/>
              <a:t> </a:t>
            </a:r>
          </a:p>
          <a:p>
            <a:pPr>
              <a:buNone/>
            </a:pPr>
            <a:r>
              <a:rPr lang="en-US" dirty="0" smtClean="0"/>
              <a:t>Dick Wiechman, EPA Region 7 Project Officer</a:t>
            </a:r>
          </a:p>
          <a:p>
            <a:pPr>
              <a:buNone/>
            </a:pPr>
            <a:r>
              <a:rPr lang="en-US" dirty="0" smtClean="0"/>
              <a:t>Nebraska &amp; Tribal Circuit Rider Pesticide Program</a:t>
            </a:r>
          </a:p>
          <a:p>
            <a:pPr>
              <a:buNone/>
            </a:pPr>
            <a:r>
              <a:rPr lang="en-US" dirty="0" smtClean="0"/>
              <a:t>402-437-5080</a:t>
            </a:r>
          </a:p>
          <a:p>
            <a:pPr>
              <a:buNone/>
            </a:pPr>
            <a:r>
              <a:rPr lang="en-US" u="sng" dirty="0" smtClean="0">
                <a:hlinkClick r:id="rId4"/>
              </a:rPr>
              <a:t>wiechman.dick@epa.gov</a:t>
            </a:r>
            <a:endParaRPr lang="en-US" dirty="0" smtClean="0"/>
          </a:p>
          <a:p>
            <a:endParaRPr lang="en-US" dirty="0" smtClean="0"/>
          </a:p>
          <a:p>
            <a:pPr>
              <a:buNone/>
            </a:pPr>
            <a:endParaRPr lang="en-US" sz="2000" dirty="0" smtClean="0"/>
          </a:p>
          <a:p>
            <a:pPr>
              <a:buNone/>
            </a:pPr>
            <a:r>
              <a:rPr lang="en-US" sz="2000" dirty="0" smtClean="0"/>
              <a:t> </a:t>
            </a:r>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918"/>
            <a:ext cx="8229600" cy="1143000"/>
          </a:xfrm>
        </p:spPr>
        <p:txBody>
          <a:bodyPr/>
          <a:lstStyle/>
          <a:p>
            <a:pPr eaLnBrk="1" fontAlgn="auto" hangingPunct="1">
              <a:spcAft>
                <a:spcPts val="0"/>
              </a:spcAft>
              <a:defRPr/>
            </a:pPr>
            <a:r>
              <a:rPr lang="en-US" dirty="0" smtClean="0"/>
              <a:t>EPA Plan Overview</a:t>
            </a:r>
            <a:endParaRPr lang="en-US" dirty="0"/>
          </a:p>
        </p:txBody>
      </p:sp>
      <p:sp>
        <p:nvSpPr>
          <p:cNvPr id="3" name="Content Placeholder 2"/>
          <p:cNvSpPr>
            <a:spLocks noGrp="1"/>
          </p:cNvSpPr>
          <p:nvPr>
            <p:ph idx="1"/>
          </p:nvPr>
        </p:nvSpPr>
        <p:spPr>
          <a:xfrm>
            <a:off x="466725" y="1857375"/>
            <a:ext cx="8248650" cy="4429125"/>
          </a:xfrm>
        </p:spPr>
        <p:txBody>
          <a:bodyPr>
            <a:normAutofit fontScale="92500"/>
          </a:bodyPr>
          <a:lstStyle/>
          <a:p>
            <a:r>
              <a:rPr lang="en-US" dirty="0" smtClean="0">
                <a:cs typeface="Times New Roman" pitchFamily="18" charset="0"/>
              </a:rPr>
              <a:t>The EPA plan fills a regulatory gap and allows legal RUP applications</a:t>
            </a:r>
          </a:p>
          <a:p>
            <a:pPr lvl="1"/>
            <a:r>
              <a:rPr lang="en-US" dirty="0" smtClean="0">
                <a:cs typeface="Times New Roman" pitchFamily="18" charset="0"/>
              </a:rPr>
              <a:t>State certifications are not valid in Indian country</a:t>
            </a:r>
          </a:p>
          <a:p>
            <a:pPr eaLnBrk="1" fontAlgn="auto" hangingPunct="1">
              <a:spcAft>
                <a:spcPts val="0"/>
              </a:spcAft>
              <a:buClr>
                <a:schemeClr val="accent1">
                  <a:shade val="75000"/>
                </a:schemeClr>
              </a:buClr>
              <a:buFont typeface="Wingdings"/>
              <a:buChar char="p"/>
              <a:defRPr/>
            </a:pPr>
            <a:r>
              <a:rPr lang="en-US" dirty="0" smtClean="0">
                <a:solidFill>
                  <a:schemeClr val="bg2">
                    <a:lumMod val="25000"/>
                  </a:schemeClr>
                </a:solidFill>
              </a:rPr>
              <a:t>Will be implemented in areas of Indian country where no other EPA-approved or EPA-implemented plan applies</a:t>
            </a:r>
          </a:p>
          <a:p>
            <a:pPr lvl="1" eaLnBrk="1" fontAlgn="auto" hangingPunct="1">
              <a:spcAft>
                <a:spcPts val="0"/>
              </a:spcAft>
              <a:buClr>
                <a:schemeClr val="accent1">
                  <a:shade val="75000"/>
                </a:schemeClr>
              </a:buClr>
              <a:buFont typeface="Wingdings"/>
              <a:buChar char="p"/>
              <a:defRPr/>
            </a:pPr>
            <a:r>
              <a:rPr lang="en-US" dirty="0" smtClean="0"/>
              <a:t>The federal certificates issued under this EPA plan are not valid outside of the applicable areas of Indian country covered by the EPA plan.</a:t>
            </a:r>
          </a:p>
          <a:p>
            <a:pPr eaLnBrk="1" fontAlgn="auto" hangingPunct="1">
              <a:spcAft>
                <a:spcPts val="0"/>
              </a:spcAft>
              <a:buClr>
                <a:schemeClr val="accent1">
                  <a:shade val="75000"/>
                </a:schemeClr>
              </a:buClr>
              <a:buFont typeface="Wingdings"/>
              <a:buChar char="p"/>
              <a:defRPr/>
            </a:pPr>
            <a:endParaRPr lang="en-US" dirty="0" smtClean="0">
              <a:solidFill>
                <a:schemeClr val="bg2">
                  <a:lumMod val="25000"/>
                </a:schemeClr>
              </a:solidFill>
            </a:endParaRPr>
          </a:p>
          <a:p>
            <a:pPr eaLnBrk="1" fontAlgn="auto" hangingPunct="1">
              <a:spcAft>
                <a:spcPts val="0"/>
              </a:spcAft>
              <a:buClr>
                <a:schemeClr val="accent1">
                  <a:shade val="75000"/>
                </a:schemeClr>
              </a:buClr>
              <a:buFont typeface="Wingdings"/>
              <a:buChar char="p"/>
              <a:defRPr/>
            </a:pPr>
            <a:endParaRPr lang="en-US" dirty="0">
              <a:solidFill>
                <a:schemeClr val="bg2">
                  <a:lumMod val="2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918"/>
            <a:ext cx="8229600" cy="1143000"/>
          </a:xfrm>
        </p:spPr>
        <p:txBody>
          <a:bodyPr/>
          <a:lstStyle/>
          <a:p>
            <a:pPr eaLnBrk="1" fontAlgn="auto" hangingPunct="1">
              <a:spcAft>
                <a:spcPts val="0"/>
              </a:spcAft>
              <a:defRPr/>
            </a:pPr>
            <a:r>
              <a:rPr lang="en-US" dirty="0" smtClean="0"/>
              <a:t>EPA Plan Overview (cont.)</a:t>
            </a:r>
            <a:endParaRPr lang="en-US" dirty="0"/>
          </a:p>
        </p:txBody>
      </p:sp>
      <p:sp>
        <p:nvSpPr>
          <p:cNvPr id="3" name="Content Placeholder 2"/>
          <p:cNvSpPr>
            <a:spLocks noGrp="1"/>
          </p:cNvSpPr>
          <p:nvPr>
            <p:ph idx="1"/>
          </p:nvPr>
        </p:nvSpPr>
        <p:spPr>
          <a:xfrm>
            <a:off x="466725" y="1857375"/>
            <a:ext cx="8248650" cy="4429125"/>
          </a:xfrm>
        </p:spPr>
        <p:txBody>
          <a:bodyPr>
            <a:normAutofit/>
          </a:bodyPr>
          <a:lstStyle/>
          <a:p>
            <a:pPr eaLnBrk="1" fontAlgn="auto" hangingPunct="1">
              <a:spcAft>
                <a:spcPts val="0"/>
              </a:spcAft>
              <a:buClr>
                <a:schemeClr val="accent1">
                  <a:shade val="75000"/>
                </a:schemeClr>
              </a:buClr>
              <a:buFont typeface="Wingdings"/>
              <a:buChar char="p"/>
              <a:defRPr/>
            </a:pPr>
            <a:r>
              <a:rPr lang="en-US" dirty="0" smtClean="0">
                <a:solidFill>
                  <a:schemeClr val="bg2">
                    <a:lumMod val="25000"/>
                  </a:schemeClr>
                </a:solidFill>
              </a:rPr>
              <a:t>Certification will be based on an underlying certificate from a state or tribe (except some private applicator certificates)</a:t>
            </a:r>
          </a:p>
          <a:p>
            <a:pPr eaLnBrk="1" fontAlgn="auto" hangingPunct="1">
              <a:spcAft>
                <a:spcPts val="0"/>
              </a:spcAft>
              <a:buClr>
                <a:schemeClr val="accent1">
                  <a:shade val="75000"/>
                </a:schemeClr>
              </a:buClr>
              <a:buFont typeface="Wingdings"/>
              <a:buChar char="p"/>
              <a:defRPr/>
            </a:pPr>
            <a:r>
              <a:rPr lang="en-US" dirty="0" smtClean="0">
                <a:solidFill>
                  <a:schemeClr val="bg2">
                    <a:lumMod val="25000"/>
                  </a:schemeClr>
                </a:solidFill>
              </a:rPr>
              <a:t>States or tribes who issued the original certificate do not assure compliance in Indian country with the federal certification</a:t>
            </a:r>
          </a:p>
          <a:p>
            <a:pPr lvl="1" eaLnBrk="1" fontAlgn="auto" hangingPunct="1">
              <a:spcAft>
                <a:spcPts val="0"/>
              </a:spcAft>
              <a:buClr>
                <a:schemeClr val="accent1">
                  <a:shade val="75000"/>
                </a:schemeClr>
              </a:buClr>
              <a:buFont typeface="Wingdings"/>
              <a:buChar char="p"/>
              <a:defRPr/>
            </a:pPr>
            <a:r>
              <a:rPr lang="en-US" dirty="0" smtClean="0"/>
              <a:t>Basing on state actions but does not add additional authority to states</a:t>
            </a:r>
          </a:p>
          <a:p>
            <a:pPr eaLnBrk="1" fontAlgn="auto" hangingPunct="1">
              <a:spcAft>
                <a:spcPts val="0"/>
              </a:spcAft>
              <a:buClr>
                <a:schemeClr val="accent1">
                  <a:shade val="75000"/>
                </a:schemeClr>
              </a:buClr>
              <a:buFont typeface="Wingdings"/>
              <a:buChar char="p"/>
              <a:defRPr/>
            </a:pPr>
            <a:endParaRPr lang="en-US" dirty="0" smtClean="0">
              <a:solidFill>
                <a:schemeClr val="bg2">
                  <a:lumMod val="25000"/>
                </a:schemeClr>
              </a:solidFill>
            </a:endParaRPr>
          </a:p>
          <a:p>
            <a:pPr eaLnBrk="1" fontAlgn="auto" hangingPunct="1">
              <a:spcAft>
                <a:spcPts val="0"/>
              </a:spcAft>
              <a:buClr>
                <a:schemeClr val="accent1">
                  <a:shade val="75000"/>
                </a:schemeClr>
              </a:buClr>
              <a:buFont typeface="Wingdings"/>
              <a:buChar char="p"/>
              <a:defRPr/>
            </a:pPr>
            <a:endParaRPr lang="en-US" dirty="0" smtClean="0">
              <a:solidFill>
                <a:schemeClr val="bg2">
                  <a:lumMod val="2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Overview (cont.)</a:t>
            </a:r>
            <a:endParaRPr lang="en-US" dirty="0"/>
          </a:p>
        </p:txBody>
      </p:sp>
      <p:sp>
        <p:nvSpPr>
          <p:cNvPr id="3" name="Content Placeholder 2"/>
          <p:cNvSpPr>
            <a:spLocks noGrp="1"/>
          </p:cNvSpPr>
          <p:nvPr>
            <p:ph idx="1"/>
          </p:nvPr>
        </p:nvSpPr>
        <p:spPr/>
        <p:txBody>
          <a:bodyPr/>
          <a:lstStyle/>
          <a:p>
            <a:r>
              <a:rPr lang="en-US" dirty="0" smtClean="0">
                <a:solidFill>
                  <a:schemeClr val="bg2">
                    <a:lumMod val="25000"/>
                  </a:schemeClr>
                </a:solidFill>
              </a:rPr>
              <a:t>EPA will administer routine maintenance activities associated with implementation of this EPA plan and will conduct inspections and take enforcement actions as appropriate.   </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Options for Tribes</a:t>
            </a:r>
            <a:endParaRPr lang="en-US" dirty="0"/>
          </a:p>
        </p:txBody>
      </p:sp>
      <p:sp>
        <p:nvSpPr>
          <p:cNvPr id="3" name="Content Placeholder 2"/>
          <p:cNvSpPr>
            <a:spLocks noGrp="1"/>
          </p:cNvSpPr>
          <p:nvPr>
            <p:ph idx="1"/>
          </p:nvPr>
        </p:nvSpPr>
        <p:spPr/>
        <p:txBody>
          <a:bodyPr/>
          <a:lstStyle/>
          <a:p>
            <a:pPr eaLnBrk="1" fontAlgn="auto" hangingPunct="1">
              <a:spcAft>
                <a:spcPts val="0"/>
              </a:spcAft>
              <a:buClr>
                <a:schemeClr val="accent1">
                  <a:shade val="75000"/>
                </a:schemeClr>
              </a:buClr>
              <a:buFont typeface="Wingdings"/>
              <a:buChar char="p"/>
              <a:defRPr/>
            </a:pPr>
            <a:r>
              <a:rPr lang="en-US" dirty="0" smtClean="0">
                <a:solidFill>
                  <a:schemeClr val="bg2">
                    <a:lumMod val="25000"/>
                  </a:schemeClr>
                </a:solidFill>
              </a:rPr>
              <a:t>Tribes may </a:t>
            </a:r>
          </a:p>
          <a:p>
            <a:pPr lvl="1" eaLnBrk="1" fontAlgn="auto" hangingPunct="1">
              <a:spcAft>
                <a:spcPts val="0"/>
              </a:spcAft>
              <a:buFont typeface="Wingdings"/>
              <a:buChar char="n"/>
              <a:defRPr/>
            </a:pPr>
            <a:r>
              <a:rPr lang="en-US" dirty="0" smtClean="0">
                <a:solidFill>
                  <a:schemeClr val="bg2">
                    <a:lumMod val="25000"/>
                  </a:schemeClr>
                </a:solidFill>
              </a:rPr>
              <a:t>Continue to pursue the other available options available under 40 CFR § 171.10 </a:t>
            </a:r>
          </a:p>
          <a:p>
            <a:pPr lvl="1" eaLnBrk="1" fontAlgn="auto" hangingPunct="1">
              <a:spcAft>
                <a:spcPts val="0"/>
              </a:spcAft>
              <a:buFont typeface="Wingdings"/>
              <a:buChar char="n"/>
              <a:defRPr/>
            </a:pPr>
            <a:r>
              <a:rPr lang="en-US" dirty="0" smtClean="0">
                <a:solidFill>
                  <a:schemeClr val="bg2">
                    <a:lumMod val="25000"/>
                  </a:schemeClr>
                </a:solidFill>
              </a:rPr>
              <a:t>Choose to further restrict or prohibit the use of RUPs in their areas through the implementation of tribal codes, laws, regulations, or other applicable tribal requirements.  </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Details (cont.)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List of applicators who are certified under the plan will be posted on the EPA website</a:t>
            </a:r>
          </a:p>
          <a:p>
            <a:r>
              <a:rPr lang="en-US" dirty="0" smtClean="0"/>
              <a:t>The EPA plan is final and published in the Federal Register on February 6, 2014.  For the first 6 months, applicators may apply RUPs under the plan if they submit a complete application form to the relevant Region.  After 6 months, applicators must possess a federal certification before applying RUPs in Indian country.</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Details</a:t>
            </a:r>
            <a:endParaRPr lang="en-US" dirty="0"/>
          </a:p>
        </p:txBody>
      </p:sp>
      <p:sp>
        <p:nvSpPr>
          <p:cNvPr id="3" name="Content Placeholder 2"/>
          <p:cNvSpPr>
            <a:spLocks noGrp="1"/>
          </p:cNvSpPr>
          <p:nvPr>
            <p:ph idx="1"/>
          </p:nvPr>
        </p:nvSpPr>
        <p:spPr/>
        <p:txBody>
          <a:bodyPr>
            <a:normAutofit fontScale="92500"/>
          </a:bodyPr>
          <a:lstStyle/>
          <a:p>
            <a:r>
              <a:rPr lang="en-US" dirty="0" smtClean="0"/>
              <a:t>Applicator will only be able to apply in Indian country contiguous to the state or tribe that issued the underlying certificate</a:t>
            </a:r>
          </a:p>
          <a:p>
            <a:r>
              <a:rPr lang="en-US" dirty="0" smtClean="0"/>
              <a:t>Commercial applicator categories will be the same as those in the underlying certificate</a:t>
            </a:r>
          </a:p>
          <a:p>
            <a:r>
              <a:rPr lang="en-US" dirty="0" smtClean="0"/>
              <a:t>Federal certificate will expire at the same time as the underlying certificate; certificate for private applicators using training option will expire after 4 years</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Applicators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Applicators will need to submit a form to the EPA Regional Office</a:t>
            </a:r>
          </a:p>
          <a:p>
            <a:r>
              <a:rPr lang="en-US" dirty="0" smtClean="0"/>
              <a:t>Commercial applicators </a:t>
            </a:r>
          </a:p>
          <a:p>
            <a:pPr lvl="1"/>
            <a:r>
              <a:rPr lang="en-US" dirty="0" smtClean="0"/>
              <a:t>Submit copy of valid state, tribal or federal certification</a:t>
            </a:r>
          </a:p>
          <a:p>
            <a:r>
              <a:rPr lang="en-US" dirty="0" smtClean="0"/>
              <a:t>Private applicators</a:t>
            </a:r>
          </a:p>
          <a:p>
            <a:pPr lvl="1"/>
            <a:r>
              <a:rPr lang="en-US" dirty="0" smtClean="0"/>
              <a:t>Submit copy of valid state, tribal or federal certification, OR</a:t>
            </a:r>
          </a:p>
          <a:p>
            <a:pPr lvl="1"/>
            <a:r>
              <a:rPr lang="en-US" dirty="0" smtClean="0"/>
              <a:t>Submit documentation of completion of required training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252538"/>
          </a:xfrm>
        </p:spPr>
        <p:txBody>
          <a:bodyPr/>
          <a:lstStyle/>
          <a:p>
            <a:r>
              <a:rPr lang="en-US" dirty="0" smtClean="0"/>
              <a:t>Applicators</a:t>
            </a:r>
            <a:endParaRPr lang="en-US" dirty="0"/>
          </a:p>
        </p:txBody>
      </p:sp>
      <p:sp>
        <p:nvSpPr>
          <p:cNvPr id="3" name="Content Placeholder 2"/>
          <p:cNvSpPr>
            <a:spLocks noGrp="1"/>
          </p:cNvSpPr>
          <p:nvPr>
            <p:ph idx="1"/>
          </p:nvPr>
        </p:nvSpPr>
        <p:spPr>
          <a:xfrm>
            <a:off x="466696" y="1447800"/>
            <a:ext cx="8248708" cy="4838721"/>
          </a:xfrm>
        </p:spPr>
        <p:txBody>
          <a:bodyPr>
            <a:normAutofit/>
          </a:bodyPr>
          <a:lstStyle/>
          <a:p>
            <a:pPr>
              <a:buNone/>
            </a:pPr>
            <a:endParaRPr lang="en-US" sz="2400" dirty="0" smtClean="0"/>
          </a:p>
          <a:p>
            <a:pPr>
              <a:buNone/>
            </a:pPr>
            <a:r>
              <a:rPr lang="en-US" sz="2400" dirty="0" smtClean="0"/>
              <a:t>Refer to EPA Website for more information</a:t>
            </a:r>
          </a:p>
          <a:p>
            <a:pPr>
              <a:buNone/>
            </a:pPr>
            <a:r>
              <a:rPr lang="en-US" sz="2400" u="sng" dirty="0" smtClean="0">
                <a:hlinkClick r:id="rId2"/>
              </a:rPr>
              <a:t>http://www2.epa.gov/pesticide-applicator-certification-indian-country</a:t>
            </a:r>
            <a:endParaRPr lang="en-US" sz="2400" dirty="0" smtClean="0"/>
          </a:p>
          <a:p>
            <a:pPr>
              <a:buNone/>
            </a:pPr>
            <a:r>
              <a:rPr lang="en-US" sz="2400" dirty="0" smtClean="0"/>
              <a:t>Submit application forms to:</a:t>
            </a:r>
          </a:p>
          <a:p>
            <a:pPr>
              <a:buNone/>
            </a:pPr>
            <a:endParaRPr lang="en-US" sz="2400" dirty="0" smtClean="0"/>
          </a:p>
          <a:p>
            <a:pPr>
              <a:buNone/>
            </a:pPr>
            <a:r>
              <a:rPr lang="en-US" sz="2400" dirty="0" smtClean="0"/>
              <a:t>Pesticide Applicator Certification Coordinator</a:t>
            </a:r>
          </a:p>
          <a:p>
            <a:pPr>
              <a:buNone/>
            </a:pPr>
            <a:r>
              <a:rPr lang="en-US" sz="2400" dirty="0" smtClean="0"/>
              <a:t>U.S. Environmental Protection Agency – Region 7</a:t>
            </a:r>
          </a:p>
          <a:p>
            <a:pPr>
              <a:buNone/>
            </a:pPr>
            <a:r>
              <a:rPr lang="en-US" sz="2400" dirty="0" smtClean="0"/>
              <a:t>WWPD/TOPE/PEST</a:t>
            </a:r>
          </a:p>
          <a:p>
            <a:pPr>
              <a:buNone/>
            </a:pPr>
            <a:r>
              <a:rPr lang="en-US" sz="2400" dirty="0" smtClean="0"/>
              <a:t>11201 Renner Blvd.</a:t>
            </a:r>
          </a:p>
          <a:p>
            <a:pPr>
              <a:buNone/>
            </a:pPr>
            <a:r>
              <a:rPr lang="en-US" sz="2400" dirty="0" smtClean="0"/>
              <a:t>Lenexa, KS 66219</a:t>
            </a:r>
            <a:endParaRPr lang="en-US" sz="24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ooklet">
  <a:themeElements>
    <a:clrScheme name="Brooklet">
      <a:dk1>
        <a:sysClr val="windowText" lastClr="000000"/>
      </a:dk1>
      <a:lt1>
        <a:sysClr val="window" lastClr="FFFFFF"/>
      </a:lt1>
      <a:dk2>
        <a:srgbClr val="4062E3"/>
      </a:dk2>
      <a:lt2>
        <a:srgbClr val="C7E4F8"/>
      </a:lt2>
      <a:accent1>
        <a:srgbClr val="79498D"/>
      </a:accent1>
      <a:accent2>
        <a:srgbClr val="AE236A"/>
      </a:accent2>
      <a:accent3>
        <a:srgbClr val="F88941"/>
      </a:accent3>
      <a:accent4>
        <a:srgbClr val="DEC441"/>
      </a:accent4>
      <a:accent5>
        <a:srgbClr val="9FA500"/>
      </a:accent5>
      <a:accent6>
        <a:srgbClr val="707070"/>
      </a:accent6>
      <a:hlink>
        <a:srgbClr val="0000E1"/>
      </a:hlink>
      <a:folHlink>
        <a:srgbClr val="800080"/>
      </a:folHlink>
    </a:clrScheme>
    <a:fontScheme name="Brooklet">
      <a:majorFont>
        <a:latin typeface="Constantia"/>
        <a:ea typeface=""/>
        <a:cs typeface=""/>
        <a:font script="Jpan" typeface="HG明朝E"/>
        <a:font script="Hang" typeface="궁서"/>
        <a:font script="Hans" typeface="华文中宋"/>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明朝"/>
        <a:font script="Hang" typeface="맑은 고딕"/>
        <a:font script="Hans" typeface="华文楷体"/>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rooklet">
      <a:fillStyleLst>
        <a:solidFill>
          <a:schemeClr val="phClr">
            <a:tint val="100000"/>
          </a:scheme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6175" cap="flat" cmpd="sng" algn="ctr">
          <a:solidFill>
            <a:schemeClr val="phClr">
              <a:alpha val="100000"/>
            </a:schemeClr>
          </a:solidFill>
          <a:prstDash val="solid"/>
        </a:ln>
        <a:ln w="16350" cap="flat" cmpd="sng" algn="ctr">
          <a:solidFill>
            <a:schemeClr val="phClr">
              <a:alpha val="100000"/>
            </a:schemeClr>
          </a:solidFill>
          <a:prstDash val="solid"/>
        </a:ln>
        <a:ln w="29525" cap="flat" cmpd="sng" algn="ctr">
          <a:solidFill>
            <a:schemeClr val="phClr">
              <a:alpha val="100000"/>
            </a:schemeClr>
          </a:solidFill>
          <a:prstDash val="solid"/>
        </a:ln>
      </a:lnStyleLst>
      <a:effectStyleLst>
        <a:effectStyle>
          <a:effectLst>
            <a:outerShdw blurRad="63000" dist="25400" dir="16000000" rotWithShape="0">
              <a:srgbClr val="000000">
                <a:alpha val="10000"/>
              </a:srgbClr>
            </a:outerShdw>
          </a:effectLst>
          <a:scene3d>
            <a:camera prst="orthographicFront"/>
            <a:lightRig rig="soft" dir="t">
              <a:rot lat="0" lon="0" rev="0"/>
            </a:lightRig>
          </a:scene3d>
        </a:effectStyle>
        <a:effectStyle>
          <a:effectLst>
            <a:outerShdw blurRad="63000" dist="25400" dir="16000000" rotWithShape="0">
              <a:srgbClr val="000000">
                <a:alpha val="10000"/>
              </a:srgbClr>
            </a:outerShdw>
          </a:effectLst>
          <a:scene3d>
            <a:camera prst="perspectiveFront" fov="7200000"/>
            <a:lightRig rig="glow" dir="t">
              <a:rot lat="0" lon="0" rev="21000000"/>
            </a:lightRig>
          </a:scene3d>
          <a:sp3d>
            <a:bevelT w="304800" h="44450"/>
            <a:bevelB w="304800" h="44450"/>
            <a:contourClr>
              <a:schemeClr val="phClr">
                <a:shade val="60000"/>
                <a:satMod val="110000"/>
              </a:schemeClr>
            </a:contourClr>
          </a:sp3d>
        </a:effectStyle>
        <a:effectStyle>
          <a:effectLst>
            <a:outerShdw blurRad="63000" dist="25400" dir="16000000" rotWithShape="0">
              <a:srgbClr val="000000">
                <a:alpha val="10000"/>
              </a:srgbClr>
            </a:outerShdw>
          </a:effectLst>
          <a:scene3d>
            <a:camera prst="perspectiveFront" fov="0"/>
            <a:lightRig rig="glow" dir="t">
              <a:rot lat="0" lon="0" rev="21000000"/>
            </a:lightRig>
          </a:scene3d>
          <a:sp3d>
            <a:bevelT w="342900" h="38100" prst="softRound"/>
            <a:bevelB w="342900" h="38100" prst="softRound"/>
            <a:contourClr>
              <a:schemeClr val="phClr">
                <a:shade val="60000"/>
                <a:satMod val="110000"/>
              </a:schemeClr>
            </a:contourClr>
          </a:sp3d>
        </a:effectStyle>
      </a:effectStyleLst>
      <a:bgFillStyleLst>
        <a:solidFill>
          <a:schemeClr val="phClr"/>
        </a:solidFill>
        <a:gradFill>
          <a:gsLst>
            <a:gs pos="0">
              <a:schemeClr val="phClr">
                <a:tint val="75000"/>
              </a:schemeClr>
            </a:gs>
            <a:gs pos="65000">
              <a:schemeClr val="phClr">
                <a:shade val="75000"/>
              </a:schemeClr>
            </a:gs>
            <a:gs pos="100000">
              <a:schemeClr val="phClr">
                <a:shade val="75000"/>
              </a:schemeClr>
            </a:gs>
          </a:gsLst>
          <a:lin ang="16200000" scaled="1"/>
        </a:gradFill>
        <a:blipFill rotWithShape="0">
          <a:blip xmlns:r="http://schemas.openxmlformats.org/officeDocument/2006/relationships" r:embed="rId1">
            <a:duotone>
              <a:schemeClr val="phClr">
                <a:shade val="50000"/>
              </a:schemeClr>
              <a:schemeClr val="phClr">
                <a:tint val="75000"/>
              </a:schemeClr>
            </a:duotone>
          </a:blip>
          <a:srcRect/>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Brooklet</Template>
  <TotalTime>3535</TotalTime>
  <Words>755</Words>
  <Application>Microsoft Macintosh PowerPoint</Application>
  <PresentationFormat>On-screen Show (4:3)</PresentationFormat>
  <Paragraphs>84</Paragraphs>
  <Slides>15</Slides>
  <Notes>10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Brooklet</vt:lpstr>
      <vt:lpstr>EPA Plan for the Federal Certification of Applicators of Restricted Use Pesticides Within Indian Country</vt:lpstr>
      <vt:lpstr>EPA Plan Overview</vt:lpstr>
      <vt:lpstr>EPA Plan Overview (cont.)</vt:lpstr>
      <vt:lpstr>Plan Overview (cont.)</vt:lpstr>
      <vt:lpstr>Other Options for Tribes</vt:lpstr>
      <vt:lpstr>Plan Details (cont.)</vt:lpstr>
      <vt:lpstr>Plan Details</vt:lpstr>
      <vt:lpstr>Applicators</vt:lpstr>
      <vt:lpstr>Applicators</vt:lpstr>
      <vt:lpstr>Additional Information for Applicators</vt:lpstr>
      <vt:lpstr>Dealers</vt:lpstr>
      <vt:lpstr>PowerPoint Presentation</vt:lpstr>
      <vt:lpstr>PowerPoint Presentation</vt:lpstr>
      <vt:lpstr>PowerPoint Presentation</vt:lpstr>
      <vt:lpstr>For More Information and Questions</vt:lpstr>
    </vt:vector>
  </TitlesOfParts>
  <Manager/>
  <Company>US-EPA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Proposed Federal Plan for Certifying Applicators of Restricted Use Pesticides within Indian Country</dc:title>
  <dc:subject/>
  <dc:creator>Nicole Y Zinn</dc:creator>
  <cp:keywords/>
  <dc:description/>
  <cp:lastModifiedBy>Emilee Dorn</cp:lastModifiedBy>
  <cp:revision>185</cp:revision>
  <dcterms:created xsi:type="dcterms:W3CDTF">2011-04-06T14:53:35Z</dcterms:created>
  <dcterms:modified xsi:type="dcterms:W3CDTF">2014-02-21T17:45:26Z</dcterms:modified>
  <cp:category/>
</cp:coreProperties>
</file>